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>
        <p:scale>
          <a:sx n="100" d="100"/>
          <a:sy n="100" d="100"/>
        </p:scale>
        <p:origin x="353" y="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b="1" dirty="0"/>
              <a:t>Figure S-1</a:t>
            </a:r>
            <a:r>
              <a:rPr lang="en-US" dirty="0"/>
              <a:t> Backscattered scanning electron microscopy (FEG-SEM) image of a typical recovered sample. Samples are excavated from the melted region, thinned down to a thickness of ~3 microns, and welded to a TEM grid using a FIB instrument. The metal and silicate phases are </a:t>
            </a:r>
            <a:r>
              <a:rPr lang="en-US" dirty="0" err="1"/>
              <a:t>analysed</a:t>
            </a:r>
            <a:r>
              <a:rPr lang="en-US" dirty="0"/>
              <a:t> by electron microprobe analysis.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8538" y="179388"/>
            <a:ext cx="453548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Blanchard </a:t>
            </a:r>
            <a:r>
              <a:rPr lang="fr-FR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fr-F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altLang="en-US" sz="1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solubility of heat-producing </a:t>
            </a:r>
            <a:b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 in Earth’s core</a:t>
            </a:r>
            <a:endParaRPr lang="en-GB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Blanchard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1-5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737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10176968" y="3688311"/>
            <a:ext cx="172528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S-1</a:t>
            </a:r>
            <a:r>
              <a:rPr lang="en-US" sz="1100" dirty="0"/>
              <a:t> Backscattered scanning electron microscopy (FEG-SEM) image of a typical recovered sample. Samples are excavated from the melted region, thinned down to a thickness of ~3 microns, and welded to a TEM grid using a FIB instrument. The metal and silicate phases are </a:t>
            </a:r>
            <a:r>
              <a:rPr lang="en-US" sz="1100" dirty="0" err="1"/>
              <a:t>analysed</a:t>
            </a:r>
            <a:r>
              <a:rPr lang="en-US" sz="1100" dirty="0"/>
              <a:t> by electron microprobe analysis. </a:t>
            </a:r>
            <a:endParaRPr lang="en-GB" sz="1100" dirty="0"/>
          </a:p>
        </p:txBody>
      </p:sp>
      <p:pic>
        <p:nvPicPr>
          <p:cNvPr id="19" name="Picture 18" descr="A picture containing indoor, sitting, table&#10;&#10;Description generated with high confidence">
            <a:extLst>
              <a:ext uri="{FF2B5EF4-FFF2-40B4-BE49-F238E27FC236}">
                <a16:creationId xmlns:a16="http://schemas.microsoft.com/office/drawing/2014/main" id="{4555B2E7-F71E-44AF-BAA9-DB376EEC5D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176" y="1012825"/>
            <a:ext cx="7915081" cy="513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43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Marie-Aude Hulshoff</cp:lastModifiedBy>
  <cp:revision>5</cp:revision>
  <dcterms:created xsi:type="dcterms:W3CDTF">2017-09-25T10:29:42Z</dcterms:created>
  <dcterms:modified xsi:type="dcterms:W3CDTF">2017-09-25T10:49:32Z</dcterms:modified>
</cp:coreProperties>
</file>