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Figure S-2</a:t>
            </a:r>
            <a:r>
              <a:rPr lang="en-US" dirty="0"/>
              <a:t> Comparison of equilibrium constant (log K) and the exchange coefficient (log K</a:t>
            </a:r>
            <a:r>
              <a:rPr lang="en-US" baseline="-25000" dirty="0"/>
              <a:t>D</a:t>
            </a:r>
            <a:r>
              <a:rPr lang="en-US" dirty="0"/>
              <a:t>) for potassium (</a:t>
            </a:r>
            <a:r>
              <a:rPr lang="en-US" b="1" dirty="0"/>
              <a:t>a</a:t>
            </a:r>
            <a:r>
              <a:rPr lang="en-US" dirty="0"/>
              <a:t>) and uranium (</a:t>
            </a:r>
            <a:r>
              <a:rPr lang="en-US" b="1" dirty="0"/>
              <a:t>b</a:t>
            </a:r>
            <a:r>
              <a:rPr lang="en-US" dirty="0"/>
              <a:t>) metal-silicate exchange reactions. The difference between log(K) and log(K</a:t>
            </a:r>
            <a:r>
              <a:rPr lang="en-US" baseline="-25000" dirty="0"/>
              <a:t>D</a:t>
            </a:r>
            <a:r>
              <a:rPr lang="en-US" dirty="0"/>
              <a:t>) is the activity coefficient ratio </a:t>
            </a:r>
            <a:r>
              <a:rPr lang="en-US" b="0" i="1" dirty="0"/>
              <a:t>(see equation in caption above) </a:t>
            </a:r>
            <a:r>
              <a:rPr lang="en-US" dirty="0"/>
              <a:t>. While activities are limited for potassium (</a:t>
            </a:r>
            <a:r>
              <a:rPr lang="en-US" b="1" dirty="0"/>
              <a:t>a</a:t>
            </a:r>
            <a:r>
              <a:rPr lang="en-US" dirty="0"/>
              <a:t>), because all interaction parameters are 0, they are obvious in uranium (</a:t>
            </a:r>
            <a:r>
              <a:rPr lang="en-US" b="1" dirty="0"/>
              <a:t>b</a:t>
            </a:r>
            <a:r>
              <a:rPr lang="en-US" dirty="0"/>
              <a:t>) because of a large interaction parameter between U and O in the metal.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Blanchard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solubility of heat-producing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in Earth’s core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Blanchard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1-5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0047572" y="2566877"/>
            <a:ext cx="17252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S-2</a:t>
            </a:r>
            <a:r>
              <a:rPr lang="en-US" sz="1100" dirty="0"/>
              <a:t> Comparison of equilibrium constant (log K) and the exchange coefficient (log K</a:t>
            </a:r>
            <a:r>
              <a:rPr lang="en-US" sz="1100" baseline="-25000" dirty="0"/>
              <a:t>D</a:t>
            </a:r>
            <a:r>
              <a:rPr lang="en-US" sz="1100" dirty="0"/>
              <a:t>) for potassium (</a:t>
            </a:r>
            <a:r>
              <a:rPr lang="en-US" sz="1100" b="1" dirty="0"/>
              <a:t>a</a:t>
            </a:r>
            <a:r>
              <a:rPr lang="en-US" sz="1100" dirty="0"/>
              <a:t>) and uranium (</a:t>
            </a:r>
            <a:r>
              <a:rPr lang="en-US" sz="1100" b="1" dirty="0"/>
              <a:t>b</a:t>
            </a:r>
            <a:r>
              <a:rPr lang="en-US" sz="1100" dirty="0"/>
              <a:t>) metal-silicate exchange reactions. The difference between log(K) and log(K</a:t>
            </a:r>
            <a:r>
              <a:rPr lang="en-US" sz="1100" baseline="-25000" dirty="0"/>
              <a:t>D</a:t>
            </a:r>
            <a:r>
              <a:rPr lang="en-US" sz="1100" dirty="0"/>
              <a:t>) is the activity coefficient 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ratio                 . While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activities are limited for potassium (</a:t>
            </a:r>
            <a:r>
              <a:rPr lang="en-US" sz="1100" b="1" dirty="0"/>
              <a:t>a</a:t>
            </a:r>
            <a:r>
              <a:rPr lang="en-US" sz="1100" dirty="0"/>
              <a:t>), because all interaction parameters are 0, they are obvious in uranium (</a:t>
            </a:r>
            <a:r>
              <a:rPr lang="en-US" sz="1100" b="1" dirty="0"/>
              <a:t>b</a:t>
            </a:r>
            <a:r>
              <a:rPr lang="en-US" sz="1100" dirty="0"/>
              <a:t>) because of a large interaction parameter between U and O in the metal. </a:t>
            </a:r>
            <a:endParaRPr lang="en-GB" sz="1100" dirty="0"/>
          </a:p>
        </p:txBody>
      </p:sp>
      <p:pic>
        <p:nvPicPr>
          <p:cNvPr id="21" name="Picture 20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B1D95038-87B5-43B7-B50D-ED7DD3F8B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12" y="1243127"/>
            <a:ext cx="9272286" cy="513989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5825277-11E6-4401-BE6E-49F825486C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0601" y="4213468"/>
            <a:ext cx="479612" cy="36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7</cp:revision>
  <dcterms:created xsi:type="dcterms:W3CDTF">2017-09-25T10:29:42Z</dcterms:created>
  <dcterms:modified xsi:type="dcterms:W3CDTF">2017-09-28T15:28:23Z</dcterms:modified>
</cp:coreProperties>
</file>