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 and Ni speciation in the solids formed during the synthesis of Ni-doped pyrite. Fe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a,b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Ni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d,e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K-edge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-weighted EXAFS spectra and corresponding Fast Fourier transforms. Experimental (black).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initio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Feff8.1 calculation (purple) (Table S-3). LC-LS fits (green: Fe; red: Ni) (Table S-4). LC-LS fit components probing the local structure around Fe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Ni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(f)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atoms include: Ni-pyrite (Fe</a:t>
            </a:r>
            <a:r>
              <a:rPr lang="en-GB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</a:t>
            </a:r>
            <a:r>
              <a:rPr lang="en-GB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am-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(amorphous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Ni-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(Fe</a:t>
            </a:r>
            <a:r>
              <a:rPr lang="en-GB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</a:t>
            </a:r>
            <a:r>
              <a:rPr lang="en-GB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S) (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S-4).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9738" y="179388"/>
            <a:ext cx="40042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Morin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Nickel accelerates pyrite nucleation at ambient temperature 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Morin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6-11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1202891"/>
            <a:ext cx="23808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</a:t>
            </a:r>
            <a:r>
              <a:rPr lang="en-GB" sz="1100" dirty="0"/>
              <a:t>Fe and Ni speciation in the solids formed during the synthesis of Ni-doped pyrite. Fe </a:t>
            </a:r>
            <a:r>
              <a:rPr lang="en-GB" sz="1100" b="1" dirty="0"/>
              <a:t>(</a:t>
            </a:r>
            <a:r>
              <a:rPr lang="en-GB" sz="1100" b="1" dirty="0" err="1"/>
              <a:t>a,b</a:t>
            </a:r>
            <a:r>
              <a:rPr lang="en-GB" sz="1100" b="1" dirty="0"/>
              <a:t>)</a:t>
            </a:r>
            <a:r>
              <a:rPr lang="en-GB" sz="1100" dirty="0"/>
              <a:t> and Ni </a:t>
            </a:r>
            <a:r>
              <a:rPr lang="en-GB" sz="1100" b="1" dirty="0"/>
              <a:t>(</a:t>
            </a:r>
            <a:r>
              <a:rPr lang="en-GB" sz="1100" b="1" dirty="0" err="1"/>
              <a:t>d,e</a:t>
            </a:r>
            <a:r>
              <a:rPr lang="en-GB" sz="1100" b="1" dirty="0"/>
              <a:t>)</a:t>
            </a:r>
            <a:r>
              <a:rPr lang="en-GB" sz="1100" dirty="0"/>
              <a:t> K-edge </a:t>
            </a:r>
            <a:r>
              <a:rPr lang="en-GB" sz="1100" i="1" dirty="0"/>
              <a:t>k</a:t>
            </a:r>
            <a:r>
              <a:rPr lang="en-GB" sz="1100" baseline="30000" dirty="0"/>
              <a:t>3</a:t>
            </a:r>
            <a:r>
              <a:rPr lang="en-GB" sz="1100" dirty="0"/>
              <a:t>-weighted EXAFS spectra and corresponding Fast Fourier transforms. Experimental (black). </a:t>
            </a:r>
            <a:r>
              <a:rPr lang="en-GB" sz="1100" i="1" dirty="0"/>
              <a:t>Ab initio</a:t>
            </a:r>
            <a:r>
              <a:rPr lang="en-GB" sz="1100" dirty="0"/>
              <a:t> Feff8.1 calculation (purple) (Table S-3). LC-LS fits (green: Fe; red: Ni) (Table S-4). LC-LS fit components probing the local structure around Fe </a:t>
            </a:r>
            <a:r>
              <a:rPr lang="en-GB" sz="1100" b="1" dirty="0"/>
              <a:t>(c)</a:t>
            </a:r>
            <a:r>
              <a:rPr lang="en-GB" sz="1100" dirty="0"/>
              <a:t> and Ni </a:t>
            </a:r>
            <a:r>
              <a:rPr lang="en-GB" sz="1100" b="1" dirty="0"/>
              <a:t>(f) </a:t>
            </a:r>
            <a:r>
              <a:rPr lang="en-GB" sz="1100" dirty="0"/>
              <a:t>atoms include: Ni-pyrite (Fe</a:t>
            </a:r>
            <a:r>
              <a:rPr lang="en-GB" sz="1100" i="1" baseline="-25000" dirty="0"/>
              <a:t>1-x</a:t>
            </a:r>
            <a:r>
              <a:rPr lang="en-GB" sz="1100" dirty="0"/>
              <a:t>Ni</a:t>
            </a:r>
            <a:r>
              <a:rPr lang="en-GB" sz="1100" i="1" baseline="-25000" dirty="0"/>
              <a:t>x</a:t>
            </a:r>
            <a:r>
              <a:rPr lang="en-GB" sz="1100" dirty="0"/>
              <a:t>S</a:t>
            </a:r>
            <a:r>
              <a:rPr lang="en-GB" sz="1100" baseline="-25000" dirty="0"/>
              <a:t>2</a:t>
            </a:r>
            <a:r>
              <a:rPr lang="en-GB" sz="1100" dirty="0"/>
              <a:t>), am-</a:t>
            </a:r>
            <a:r>
              <a:rPr lang="en-GB" sz="1100" dirty="0" err="1"/>
              <a:t>NiS</a:t>
            </a:r>
            <a:r>
              <a:rPr lang="en-GB" sz="1100" dirty="0"/>
              <a:t> (amorphous </a:t>
            </a:r>
            <a:r>
              <a:rPr lang="en-GB" sz="1100" dirty="0" err="1"/>
              <a:t>NiS</a:t>
            </a:r>
            <a:r>
              <a:rPr lang="en-GB" sz="1100" dirty="0"/>
              <a:t>) and Ni-</a:t>
            </a:r>
            <a:r>
              <a:rPr lang="en-GB" sz="1100" dirty="0" err="1"/>
              <a:t>mack</a:t>
            </a:r>
            <a:r>
              <a:rPr lang="en-GB" sz="1100" dirty="0"/>
              <a:t> (Fe</a:t>
            </a:r>
            <a:r>
              <a:rPr lang="en-GB" sz="1100" i="1" baseline="-25000" dirty="0"/>
              <a:t>1-x</a:t>
            </a:r>
            <a:r>
              <a:rPr lang="en-GB" sz="1100" dirty="0"/>
              <a:t>Ni</a:t>
            </a:r>
            <a:r>
              <a:rPr lang="en-GB" sz="1100" i="1" baseline="-25000" dirty="0"/>
              <a:t>x</a:t>
            </a:r>
            <a:r>
              <a:rPr lang="en-GB" sz="1100" dirty="0"/>
              <a:t>S) (Table S-4).</a:t>
            </a:r>
          </a:p>
          <a:p>
            <a:r>
              <a:rPr lang="fr-FR" sz="1100" dirty="0"/>
              <a:t>.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7DB59C7-6C51-4A5C-8363-F88B2A674F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73" y="284813"/>
            <a:ext cx="4840120" cy="602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261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</cp:revision>
  <dcterms:created xsi:type="dcterms:W3CDTF">2017-09-25T10:29:42Z</dcterms:created>
  <dcterms:modified xsi:type="dcterms:W3CDTF">2017-10-03T12:34:52Z</dcterms:modified>
</cp:coreProperties>
</file>