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PDF analysis of the samples collected at 0.5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216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Ni-free synthesis experiment. For the 0.5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 216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samples, the best fits were obtained from the refinement in real space of the mackinawite structure (Lennie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1995) and the pyrite structure (Wyckoff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1963) respectively (Table S-2). Experimental and calculated PDF curves are plotted in black and red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respectively.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4610" y="179388"/>
            <a:ext cx="3809416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Morin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Nickel accelerates pyrite nucleation at ambient temperature 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Morin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6-11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1478434"/>
            <a:ext cx="252026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S-1</a:t>
            </a:r>
            <a:r>
              <a:rPr lang="en-US" sz="1100" dirty="0"/>
              <a:t> PDF analysis of the samples collected at 0.5 </a:t>
            </a:r>
            <a:r>
              <a:rPr lang="en-US" sz="1100" dirty="0" err="1"/>
              <a:t>hr</a:t>
            </a:r>
            <a:r>
              <a:rPr lang="en-US" sz="1100" dirty="0"/>
              <a:t> and 216 </a:t>
            </a:r>
            <a:r>
              <a:rPr lang="en-US" sz="1100" dirty="0" err="1"/>
              <a:t>hr</a:t>
            </a:r>
            <a:r>
              <a:rPr lang="en-US" sz="1100" b="1" dirty="0"/>
              <a:t> </a:t>
            </a:r>
            <a:r>
              <a:rPr lang="en-US" sz="1100" dirty="0"/>
              <a:t>in the Ni-free synthesis experiment. For the 0.5 </a:t>
            </a:r>
            <a:r>
              <a:rPr lang="en-US" sz="1100" dirty="0" err="1"/>
              <a:t>hr</a:t>
            </a:r>
            <a:r>
              <a:rPr lang="en-US" sz="1100" dirty="0"/>
              <a:t>  and 216 </a:t>
            </a:r>
            <a:r>
              <a:rPr lang="en-US" sz="1100" dirty="0" err="1"/>
              <a:t>hr</a:t>
            </a:r>
            <a:r>
              <a:rPr lang="en-US" sz="1100" dirty="0"/>
              <a:t> samples, the best fits were obtained from the refinement in real space of the mackinawite structure (Lennie </a:t>
            </a:r>
            <a:r>
              <a:rPr lang="en-US" sz="1100" i="1" dirty="0"/>
              <a:t>et al</a:t>
            </a:r>
            <a:r>
              <a:rPr lang="en-US" sz="1100" dirty="0"/>
              <a:t>., 1995) and the pyrite structure (Wyckoff </a:t>
            </a:r>
            <a:r>
              <a:rPr lang="en-US" sz="1100" i="1" dirty="0"/>
              <a:t>et al</a:t>
            </a:r>
            <a:r>
              <a:rPr lang="en-US" sz="1100" dirty="0"/>
              <a:t>., 1963) respectively (Table S-2). Experimental and calculated PDF curves are plotted in black and red </a:t>
            </a:r>
            <a:r>
              <a:rPr lang="en-US" sz="1100" dirty="0" err="1"/>
              <a:t>colours</a:t>
            </a:r>
            <a:r>
              <a:rPr lang="en-US" sz="1100" dirty="0"/>
              <a:t>, respectively.</a:t>
            </a:r>
            <a:endParaRPr lang="en-GB" sz="1100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076511C-5583-413D-9817-A19E675FD5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85" y="1229330"/>
            <a:ext cx="7347463" cy="473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92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</cp:lastModifiedBy>
  <cp:revision>12</cp:revision>
  <dcterms:created xsi:type="dcterms:W3CDTF">2017-09-25T10:29:42Z</dcterms:created>
  <dcterms:modified xsi:type="dcterms:W3CDTF">2017-10-02T18:20:23Z</dcterms:modified>
</cp:coreProperties>
</file>