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97" d="100"/>
          <a:sy n="97" d="100"/>
        </p:scale>
        <p:origin x="4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Figure </a:t>
            </a:r>
            <a:r>
              <a:rPr lang="en-US" b="1" dirty="0"/>
              <a:t>1</a:t>
            </a:r>
            <a:r>
              <a:rPr lang="en-US" dirty="0"/>
              <a:t> XRD patterns of En</a:t>
            </a:r>
            <a:r>
              <a:rPr lang="en-US" baseline="-25000" dirty="0"/>
              <a:t>90</a:t>
            </a:r>
            <a:r>
              <a:rPr lang="en-US" dirty="0"/>
              <a:t>Brm</a:t>
            </a:r>
            <a:r>
              <a:rPr lang="en-US" baseline="-25000" dirty="0"/>
              <a:t>10</a:t>
            </a:r>
            <a:r>
              <a:rPr lang="en-US" dirty="0"/>
              <a:t> subjected to </a:t>
            </a:r>
            <a:r>
              <a:rPr lang="en-US" b="1" dirty="0"/>
              <a:t>(a)</a:t>
            </a:r>
            <a:r>
              <a:rPr lang="en-US" dirty="0"/>
              <a:t> 27, </a:t>
            </a:r>
            <a:r>
              <a:rPr lang="en-US" b="1" dirty="0"/>
              <a:t>(b) </a:t>
            </a:r>
            <a:r>
              <a:rPr lang="en-US" dirty="0"/>
              <a:t>35 and </a:t>
            </a:r>
            <a:r>
              <a:rPr lang="en-US" b="1" dirty="0"/>
              <a:t>(c)</a:t>
            </a:r>
            <a:r>
              <a:rPr lang="en-US" dirty="0"/>
              <a:t> 40 </a:t>
            </a:r>
            <a:r>
              <a:rPr lang="en-US" dirty="0" err="1"/>
              <a:t>GPa</a:t>
            </a:r>
            <a:r>
              <a:rPr lang="en-US" dirty="0"/>
              <a:t> and at 2000 </a:t>
            </a:r>
            <a:r>
              <a:rPr lang="en-US" baseline="30000" dirty="0" err="1"/>
              <a:t>o</a:t>
            </a:r>
            <a:r>
              <a:rPr lang="en-US" dirty="0" err="1"/>
              <a:t>K</a:t>
            </a:r>
            <a:r>
              <a:rPr lang="en-US" dirty="0"/>
              <a:t>. Number in parentheses represents the index of bridgmanite. Question marks denote unidentified peaks. Asterisk denotes the probable (200) peak of </a:t>
            </a:r>
            <a:r>
              <a:rPr lang="en-US" dirty="0" err="1"/>
              <a:t>periclase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8B33E9AA-535C-494D-AB16-A5FE87FD1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222" y="596106"/>
            <a:ext cx="7537932" cy="5768299"/>
          </a:xfrm>
          <a:prstGeom prst="rect">
            <a:avLst/>
          </a:prstGeom>
        </p:spPr>
      </p:pic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538" y="179388"/>
            <a:ext cx="453548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 </a:t>
            </a:r>
            <a:r>
              <a:rPr lang="fr-FR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fr-FR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altLang="en-US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decrease of MgAlO</a:t>
            </a:r>
            <a:r>
              <a:rPr lang="en-US" altLang="en-US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component </a:t>
            </a:r>
            <a:b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bridgmanite with pressure</a:t>
            </a:r>
            <a:endParaRPr lang="en-GB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Liu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7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i="1" dirty="0">
                <a:latin typeface="Arial" panose="020B0604020202020204" pitchFamily="34" charset="0"/>
              </a:rPr>
              <a:t>5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12-18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739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4938" y="6473628"/>
            <a:ext cx="2627313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2017 European Association of Geochemistry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9637059" y="4603107"/>
            <a:ext cx="23869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sz="1100" dirty="0"/>
            </a:br>
            <a:r>
              <a:rPr lang="en-US" sz="1100" b="1" dirty="0"/>
              <a:t>Figure 1</a:t>
            </a:r>
            <a:r>
              <a:rPr lang="en-US" sz="1100" dirty="0"/>
              <a:t> XRD patterns of En</a:t>
            </a:r>
            <a:r>
              <a:rPr lang="en-US" sz="1100" baseline="-25000" dirty="0"/>
              <a:t>90</a:t>
            </a:r>
            <a:r>
              <a:rPr lang="en-US" sz="1100" dirty="0"/>
              <a:t>Brm</a:t>
            </a:r>
            <a:r>
              <a:rPr lang="en-US" sz="1100" baseline="-25000" dirty="0"/>
              <a:t>10</a:t>
            </a:r>
            <a:r>
              <a:rPr lang="en-US" sz="1100" dirty="0"/>
              <a:t> subjected to </a:t>
            </a:r>
            <a:r>
              <a:rPr lang="en-US" sz="1100" b="1" dirty="0"/>
              <a:t>(a)</a:t>
            </a:r>
            <a:r>
              <a:rPr lang="en-US" sz="1100" dirty="0"/>
              <a:t> 27, </a:t>
            </a:r>
            <a:r>
              <a:rPr lang="en-US" sz="1100" b="1" dirty="0"/>
              <a:t>(b) </a:t>
            </a:r>
            <a:r>
              <a:rPr lang="en-US" sz="1100" dirty="0"/>
              <a:t>35 and </a:t>
            </a:r>
            <a:r>
              <a:rPr lang="en-US" sz="1100" b="1" dirty="0"/>
              <a:t>(c)</a:t>
            </a:r>
            <a:r>
              <a:rPr lang="en-US" sz="1100" dirty="0"/>
              <a:t> 40 </a:t>
            </a:r>
            <a:r>
              <a:rPr lang="en-US" sz="1100" dirty="0" err="1"/>
              <a:t>GPa</a:t>
            </a:r>
            <a:r>
              <a:rPr lang="en-US" sz="1100" dirty="0"/>
              <a:t> and at 2000 </a:t>
            </a:r>
            <a:r>
              <a:rPr lang="en-US" sz="1100" baseline="30000" dirty="0" err="1"/>
              <a:t>o</a:t>
            </a:r>
            <a:r>
              <a:rPr lang="en-US" sz="1100" dirty="0" err="1"/>
              <a:t>K</a:t>
            </a:r>
            <a:r>
              <a:rPr lang="en-US" sz="1100" dirty="0"/>
              <a:t>. Number in parentheses represents the index of bridgmanite. Question marks denote unidentified peaks. Asterisk denotes the probable (200) peak of </a:t>
            </a:r>
            <a:r>
              <a:rPr lang="en-US" sz="1100" dirty="0" err="1"/>
              <a:t>periclase</a:t>
            </a:r>
            <a:r>
              <a:rPr lang="en-US" sz="1100" dirty="0"/>
              <a:t>.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44</Words>
  <Application>Microsoft Office PowerPoint</Application>
  <PresentationFormat>Widescreen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Marie-Aude Hulshoff</cp:lastModifiedBy>
  <cp:revision>12</cp:revision>
  <dcterms:created xsi:type="dcterms:W3CDTF">2017-09-25T10:29:42Z</dcterms:created>
  <dcterms:modified xsi:type="dcterms:W3CDTF">2017-09-29T15:40:30Z</dcterms:modified>
</cp:coreProperties>
</file>