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97" d="100"/>
          <a:sy n="97" d="100"/>
        </p:scale>
        <p:origin x="49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Figure </a:t>
            </a:r>
            <a:r>
              <a:rPr lang="en-US" b="1" dirty="0"/>
              <a:t>2</a:t>
            </a:r>
            <a:r>
              <a:rPr lang="en-US" dirty="0"/>
              <a:t> Representative BSE images of En</a:t>
            </a:r>
            <a:r>
              <a:rPr lang="en-US" baseline="-25000" dirty="0"/>
              <a:t>90</a:t>
            </a:r>
            <a:r>
              <a:rPr lang="en-US" dirty="0"/>
              <a:t>Brm</a:t>
            </a:r>
            <a:r>
              <a:rPr lang="en-US" baseline="-25000" dirty="0"/>
              <a:t>10</a:t>
            </a:r>
            <a:r>
              <a:rPr lang="en-US" dirty="0"/>
              <a:t> subjected to </a:t>
            </a:r>
            <a:r>
              <a:rPr lang="en-US" b="1" dirty="0"/>
              <a:t>(a)</a:t>
            </a:r>
            <a:r>
              <a:rPr lang="en-US" dirty="0"/>
              <a:t> 27 </a:t>
            </a:r>
            <a:r>
              <a:rPr lang="en-US" dirty="0" err="1"/>
              <a:t>GPa</a:t>
            </a:r>
            <a:r>
              <a:rPr lang="en-US" dirty="0"/>
              <a:t>, </a:t>
            </a:r>
            <a:r>
              <a:rPr lang="en-US" b="1" dirty="0"/>
              <a:t>(b)</a:t>
            </a:r>
            <a:r>
              <a:rPr lang="en-US" dirty="0"/>
              <a:t> 35 and </a:t>
            </a:r>
            <a:r>
              <a:rPr lang="en-US" b="1" dirty="0"/>
              <a:t>(c) </a:t>
            </a:r>
            <a:r>
              <a:rPr lang="en-US" dirty="0"/>
              <a:t>40 </a:t>
            </a:r>
            <a:r>
              <a:rPr lang="en-US" dirty="0" err="1"/>
              <a:t>GPa</a:t>
            </a:r>
            <a:r>
              <a:rPr lang="en-US" dirty="0"/>
              <a:t> and 2000 </a:t>
            </a:r>
            <a:r>
              <a:rPr lang="en-US" baseline="30000" dirty="0" err="1"/>
              <a:t>o</a:t>
            </a:r>
            <a:r>
              <a:rPr lang="en-US" dirty="0" err="1"/>
              <a:t>K</a:t>
            </a:r>
            <a:r>
              <a:rPr lang="en-US" dirty="0"/>
              <a:t>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8538" y="179388"/>
            <a:ext cx="453548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Liu </a:t>
            </a:r>
            <a:r>
              <a:rPr lang="fr-FR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en-US" sz="1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 decrease of MgAlO</a:t>
            </a:r>
            <a:r>
              <a:rPr lang="en-US" altLang="en-US" sz="1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component </a:t>
            </a:r>
            <a:b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bridgmanite with pressure</a:t>
            </a:r>
            <a:endParaRPr lang="en-GB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Liu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12-18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739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7524750" y="5795413"/>
            <a:ext cx="407606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2</a:t>
            </a:r>
            <a:r>
              <a:rPr lang="en-US" sz="1100" dirty="0"/>
              <a:t> Representative BSE images of En</a:t>
            </a:r>
            <a:r>
              <a:rPr lang="en-US" sz="1100" baseline="-25000" dirty="0"/>
              <a:t>90</a:t>
            </a:r>
            <a:r>
              <a:rPr lang="en-US" sz="1100" dirty="0"/>
              <a:t>Brm</a:t>
            </a:r>
            <a:r>
              <a:rPr lang="en-US" sz="1100" baseline="-25000" dirty="0"/>
              <a:t>10</a:t>
            </a:r>
            <a:r>
              <a:rPr lang="en-US" sz="1100" dirty="0"/>
              <a:t> subjected to </a:t>
            </a:r>
            <a:r>
              <a:rPr lang="en-US" sz="1100" b="1" dirty="0"/>
              <a:t>(a)</a:t>
            </a:r>
            <a:r>
              <a:rPr lang="en-US" sz="1100" dirty="0"/>
              <a:t> 27 </a:t>
            </a:r>
            <a:r>
              <a:rPr lang="en-US" sz="1100" dirty="0" err="1"/>
              <a:t>GPa</a:t>
            </a:r>
            <a:r>
              <a:rPr lang="en-US" sz="1100" dirty="0"/>
              <a:t>, </a:t>
            </a:r>
            <a:r>
              <a:rPr lang="en-US" sz="1100" b="1" dirty="0"/>
              <a:t>(b)</a:t>
            </a:r>
            <a:r>
              <a:rPr lang="en-US" sz="1100" dirty="0"/>
              <a:t> 35 and </a:t>
            </a:r>
            <a:r>
              <a:rPr lang="en-US" sz="1100" b="1" dirty="0"/>
              <a:t>(c) </a:t>
            </a:r>
            <a:r>
              <a:rPr lang="en-US" sz="1100" dirty="0"/>
              <a:t>40 </a:t>
            </a:r>
            <a:r>
              <a:rPr lang="en-US" sz="1100" dirty="0" err="1"/>
              <a:t>GPa</a:t>
            </a:r>
            <a:r>
              <a:rPr lang="en-US" sz="1100" dirty="0"/>
              <a:t> and 2000 </a:t>
            </a:r>
            <a:r>
              <a:rPr lang="en-US" sz="1100" baseline="30000" dirty="0" err="1"/>
              <a:t>o</a:t>
            </a:r>
            <a:r>
              <a:rPr lang="en-US" sz="1100" dirty="0" err="1"/>
              <a:t>K</a:t>
            </a:r>
            <a:r>
              <a:rPr lang="en-US" sz="1100" dirty="0"/>
              <a:t>. </a:t>
            </a:r>
            <a:endParaRPr lang="en-GB" sz="11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C7DDC1-5B9A-4BF2-BB08-3969F2B349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662" y="179388"/>
            <a:ext cx="2666748" cy="623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46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Marie-Aude Hulshoff</cp:lastModifiedBy>
  <cp:revision>11</cp:revision>
  <dcterms:created xsi:type="dcterms:W3CDTF">2017-09-25T10:29:42Z</dcterms:created>
  <dcterms:modified xsi:type="dcterms:W3CDTF">2017-09-29T15:40:51Z</dcterms:modified>
</cp:coreProperties>
</file>