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97" d="100"/>
          <a:sy n="97" d="100"/>
        </p:scale>
        <p:origin x="49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Figure S-2</a:t>
            </a:r>
            <a:r>
              <a:rPr lang="en-US" dirty="0"/>
              <a:t> Pressure calibrations of 7/3 </a:t>
            </a:r>
            <a:r>
              <a:rPr lang="en-US" b="1" dirty="0"/>
              <a:t>(a)</a:t>
            </a:r>
            <a:r>
              <a:rPr lang="en-US" dirty="0"/>
              <a:t> and 5.7/1.5 </a:t>
            </a:r>
            <a:r>
              <a:rPr lang="en-US" b="1" dirty="0"/>
              <a:t>(b)</a:t>
            </a:r>
            <a:r>
              <a:rPr lang="en-US" dirty="0"/>
              <a:t> cell assembly in IRIS-15 at 300 and 2000 </a:t>
            </a:r>
            <a:r>
              <a:rPr lang="en-US" baseline="30000" dirty="0" err="1"/>
              <a:t>o</a:t>
            </a:r>
            <a:r>
              <a:rPr lang="en-US" dirty="0" err="1"/>
              <a:t>K</a:t>
            </a:r>
            <a:r>
              <a:rPr lang="en-US" dirty="0"/>
              <a:t>, respectively.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8538" y="179388"/>
            <a:ext cx="4535488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Liu </a:t>
            </a:r>
            <a:r>
              <a:rPr lang="fr-FR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fr-FR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altLang="en-US" sz="1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Rapid decrease of MgAlO</a:t>
            </a:r>
            <a:r>
              <a:rPr lang="en-US" altLang="en-US" sz="1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component </a:t>
            </a:r>
            <a:b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bridgmanite with pressure</a:t>
            </a:r>
            <a:endParaRPr lang="en-GB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Liu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12-18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739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2877670" y="5696930"/>
            <a:ext cx="78620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sz="1100" dirty="0"/>
            </a:br>
            <a:r>
              <a:rPr lang="en-US" sz="1100" b="1" dirty="0"/>
              <a:t>Figure S-2</a:t>
            </a:r>
            <a:r>
              <a:rPr lang="en-US" sz="1100" dirty="0"/>
              <a:t> Pressure calibrations of 7/3 </a:t>
            </a:r>
            <a:r>
              <a:rPr lang="en-US" sz="1100" b="1" dirty="0"/>
              <a:t>(a)</a:t>
            </a:r>
            <a:r>
              <a:rPr lang="en-US" sz="1100" dirty="0"/>
              <a:t> and 5.7/1.5 </a:t>
            </a:r>
            <a:r>
              <a:rPr lang="en-US" sz="1100" b="1" dirty="0"/>
              <a:t>(b)</a:t>
            </a:r>
            <a:r>
              <a:rPr lang="en-US" sz="1100" dirty="0"/>
              <a:t> cell assembly in IRIS-15 at 300 and 2000 </a:t>
            </a:r>
            <a:r>
              <a:rPr lang="en-US" sz="1100" baseline="30000" dirty="0" err="1"/>
              <a:t>o</a:t>
            </a:r>
            <a:r>
              <a:rPr lang="en-US" sz="1100" dirty="0" err="1"/>
              <a:t>K</a:t>
            </a:r>
            <a:r>
              <a:rPr lang="en-US" sz="1100" dirty="0"/>
              <a:t>, respectively. </a:t>
            </a:r>
            <a:endParaRPr lang="en-GB" sz="1100" dirty="0"/>
          </a:p>
        </p:txBody>
      </p:sp>
      <p:pic>
        <p:nvPicPr>
          <p:cNvPr id="20" name="Picture 19" descr="A close up of a map&#10;&#10;Description generated with high confidence">
            <a:extLst>
              <a:ext uri="{FF2B5EF4-FFF2-40B4-BE49-F238E27FC236}">
                <a16:creationId xmlns:a16="http://schemas.microsoft.com/office/drawing/2014/main" id="{E24697D6-B2A7-4862-915C-D4B0E6FB1D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" y="1332302"/>
            <a:ext cx="10015728" cy="412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44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Marie-Aude Hulshoff</cp:lastModifiedBy>
  <cp:revision>14</cp:revision>
  <dcterms:created xsi:type="dcterms:W3CDTF">2017-09-25T10:29:42Z</dcterms:created>
  <dcterms:modified xsi:type="dcterms:W3CDTF">2017-09-29T15:37:19Z</dcterms:modified>
</cp:coreProperties>
</file>