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8602" autoAdjust="0"/>
  </p:normalViewPr>
  <p:slideViewPr>
    <p:cSldViewPr snapToGrid="0">
      <p:cViewPr varScale="1">
        <p:scale>
          <a:sx n="97" d="100"/>
          <a:sy n="97" d="100"/>
        </p:scale>
        <p:origin x="49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E9F15-E124-4A59-ADCB-FB1B9F434588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5EF4E-C39C-4320-9BC4-7602AEACBD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226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Figure S-3</a:t>
            </a:r>
            <a:r>
              <a:rPr lang="en-US" dirty="0"/>
              <a:t> XRD patterns of the recovered sample for En</a:t>
            </a:r>
            <a:r>
              <a:rPr lang="en-US" baseline="-25000" dirty="0"/>
              <a:t>95</a:t>
            </a:r>
            <a:r>
              <a:rPr lang="en-US" dirty="0"/>
              <a:t>Cor</a:t>
            </a:r>
            <a:r>
              <a:rPr lang="en-US" baseline="-25000" dirty="0"/>
              <a:t>5</a:t>
            </a:r>
            <a:r>
              <a:rPr lang="en-US" dirty="0"/>
              <a:t> composition at 27 </a:t>
            </a:r>
            <a:r>
              <a:rPr lang="en-US" b="1" dirty="0"/>
              <a:t>(a)</a:t>
            </a:r>
            <a:r>
              <a:rPr lang="en-US" dirty="0"/>
              <a:t> and 40 </a:t>
            </a:r>
            <a:r>
              <a:rPr lang="en-US" dirty="0" err="1"/>
              <a:t>GPa</a:t>
            </a:r>
            <a:r>
              <a:rPr lang="en-US" dirty="0"/>
              <a:t> </a:t>
            </a:r>
            <a:r>
              <a:rPr lang="en-US" b="1" dirty="0"/>
              <a:t>(b) </a:t>
            </a:r>
            <a:r>
              <a:rPr lang="en-US" dirty="0"/>
              <a:t>under 2000 </a:t>
            </a:r>
            <a:r>
              <a:rPr lang="en-US" baseline="30000" dirty="0" err="1"/>
              <a:t>o</a:t>
            </a:r>
            <a:r>
              <a:rPr lang="en-US" dirty="0" err="1"/>
              <a:t>K</a:t>
            </a:r>
            <a:r>
              <a:rPr lang="en-US" dirty="0"/>
              <a:t>, respectively. Number in parentheses represents the index of bridgmanite.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5EF4E-C39C-4320-9BC4-7602AEACBD6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818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1B77A-AD9E-42CE-90FE-2A2B85BA6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7BDCB0-2F98-4689-B4DC-EBA31EED9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8CC1-746B-4575-80C5-9180D943F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25D76-471C-46CA-85B1-9542E01AA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3BD73-5656-4ABB-9EC0-E921F08C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94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B4C8-EF40-4129-B925-4B9888E27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22B0D2-5CC9-448C-9BD4-5A2D7A8B3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65027-A13C-44B4-9C3B-CAF026DA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EE38C-12E3-410D-A654-891177890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9C061-4FD5-4723-87C0-82A16077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58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42312C-0787-421F-B6C4-28205E7AC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ECF14-3AFA-47E6-93C1-FD81DDB73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80EAF-EE41-4061-B44A-35C321DF1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7AC7D-01FB-43A7-A07D-D6023C3A3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BA76D-FCB1-4559-B3F0-A878D1BD5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00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12D16-66A3-4566-9E68-B544E2F10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30713-681D-4D4B-86C3-CD3CC2C9B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439B-D52C-4963-8A9E-E49B07276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0BB58-8C09-4EAB-BDE2-C4BE4D362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26362-35E5-438E-AE2E-345E8D37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11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7ADCD-2C59-499A-8BB6-1B7EEAD5B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45C4F-5F3F-4202-9011-7A0120E44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81016-7CA1-4BD6-9CFA-A9F658D7B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5D68C-83EE-4C22-8119-880A314D7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21CC1-DCB7-4B45-A3EB-14F55F338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4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BFB2F-3441-4C29-82F2-C00B69674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42F89-D38D-4DF3-9842-7CCE48938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694011-0760-48E9-B43B-DD3FFC8CF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1C331-6084-4441-85DB-7E7BDFF86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49EB1-EDBE-4C05-B153-AFA8C5EA0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3A5BF-8E1D-441A-AD59-5E8C7D2D2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13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FF436-B1AB-4884-9E80-4F95E5105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E4BCD-85C2-4CEA-8526-EB8082DD7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3E3DD-0812-4D7D-97D0-56CCC315C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1EB60D-88C3-4999-889F-4D75C0335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AC0CEC-2BBA-4B8C-9C49-1C6B61148D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80D2AE-E9FC-4363-9ACD-BEF5701C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08252-27D7-4369-8248-FA04CFEC3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D69BAD-A5F1-49F0-88A6-E94477A5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7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5CED3-97DC-4798-B74C-DB047D87F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BFFF59-ACA7-44E4-91F7-D110A2285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D7E3B0-6D81-4F00-82BA-59EA1DEC6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C9C2B-BAF8-4096-885A-F089972AF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4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D48B7B-DDEA-4733-A757-1F88959A7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8EF47A-014A-438F-8C89-B8EB5CE2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803F8-B3CF-4ECF-9388-1E8DA1FF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21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24E43-C6B2-40C4-8FFA-C52F89F2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57852-972A-4D31-AEBD-8F78579B8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E9D65-5526-4271-B6CA-35AB50F07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5EA18-2D15-40F3-A2C6-D56011A18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7921E-6790-414D-BF40-B0EBDDBC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9BEBD-4601-4E89-961A-F57B8852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49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8FBA1-18D8-4EFD-B4F7-1CDF5114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B28A52-A027-4CA4-9D5C-D1F5A7EB0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B8EE3-F341-4337-9869-E7CE76209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4204A-B11A-4FA3-B09C-AC7E325BE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D2141-4D98-4594-A074-B96040C2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1AAAB-D8AC-4254-8E04-D31385E2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29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E878FC-9573-4705-AAD7-77EEC76A2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6D3BC-331D-4BAE-8423-9769C843B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0CBDD-5E47-415A-8076-50612360A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B2804-2022-499F-AEBC-0A6FF3388BE2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D00AC-39A3-45E8-8AA0-F551116C9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14DD2-6015-48ED-848E-AE15FA2D3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1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96861639-25FF-41CF-B232-3721A53097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031" y="611989"/>
            <a:ext cx="7659907" cy="5861639"/>
          </a:xfrm>
          <a:prstGeom prst="rect">
            <a:avLst/>
          </a:prstGeom>
        </p:spPr>
      </p:pic>
      <p:pic>
        <p:nvPicPr>
          <p:cNvPr id="4" name="Image 8" descr="GeoPerspLetters_logo_250.png">
            <a:extLst>
              <a:ext uri="{FF2B5EF4-FFF2-40B4-BE49-F238E27FC236}">
                <a16:creationId xmlns:a16="http://schemas.microsoft.com/office/drawing/2014/main" id="{43CDA8D4-EBD6-4957-A7BC-D25F00592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79388"/>
            <a:ext cx="20224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3">
            <a:extLst>
              <a:ext uri="{FF2B5EF4-FFF2-40B4-BE49-F238E27FC236}">
                <a16:creationId xmlns:a16="http://schemas.microsoft.com/office/drawing/2014/main" id="{6EAD7618-3F46-4AC7-9DF4-2F101F446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8538" y="179388"/>
            <a:ext cx="453548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r"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fr-FR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Liu </a:t>
            </a:r>
            <a:r>
              <a:rPr lang="fr-FR" altLang="en-US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fr-FR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altLang="en-US" sz="1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buNone/>
            </a:pP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Rapid decrease of MgAlO</a:t>
            </a:r>
            <a:r>
              <a:rPr lang="en-US" altLang="en-US" sz="1400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component </a:t>
            </a:r>
            <a:b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bridgmanite with pressure</a:t>
            </a:r>
            <a:endParaRPr lang="en-GB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B1D637F6-4B43-4938-B9B5-C1D1F61E5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6473628"/>
            <a:ext cx="73088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863600" indent="-287338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2954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7272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1590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6162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30734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5306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9878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de-AT" altLang="en-US" sz="1200" b="1" dirty="0">
                <a:latin typeface="Arial" panose="020B0604020202020204" pitchFamily="34" charset="0"/>
              </a:rPr>
              <a:t>Liu </a:t>
            </a:r>
            <a:r>
              <a:rPr lang="de-AT" altLang="en-US" sz="1200" b="1" i="1" dirty="0">
                <a:latin typeface="Arial" panose="020B0604020202020204" pitchFamily="34" charset="0"/>
              </a:rPr>
              <a:t>et al</a:t>
            </a:r>
            <a:r>
              <a:rPr lang="de-AT" altLang="en-US" sz="1200" b="1" dirty="0">
                <a:latin typeface="Arial" panose="020B0604020202020204" pitchFamily="34" charset="0"/>
              </a:rPr>
              <a:t>. </a:t>
            </a:r>
            <a:r>
              <a:rPr lang="tr-TR" altLang="en-US" sz="1200" b="1" dirty="0">
                <a:latin typeface="Arial" panose="020B0604020202020204" pitchFamily="34" charset="0"/>
              </a:rPr>
              <a:t>(201</a:t>
            </a:r>
            <a:r>
              <a:rPr lang="en-US" altLang="en-US" sz="1200" b="1" dirty="0">
                <a:latin typeface="Arial" panose="020B0604020202020204" pitchFamily="34" charset="0"/>
              </a:rPr>
              <a:t>7</a:t>
            </a:r>
            <a:r>
              <a:rPr lang="fr-FR" altLang="en-US" sz="1200" b="1" dirty="0">
                <a:latin typeface="Arial" panose="020B0604020202020204" pitchFamily="34" charset="0"/>
              </a:rPr>
              <a:t>)</a:t>
            </a:r>
            <a:r>
              <a:rPr lang="tr-TR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i="1" dirty="0">
                <a:latin typeface="Arial" panose="020B0604020202020204" pitchFamily="34" charset="0"/>
              </a:rPr>
              <a:t>Geochem. Persp. Let. </a:t>
            </a:r>
            <a:r>
              <a:rPr lang="fr-FR" altLang="en-US" sz="1200" b="1" i="1" dirty="0">
                <a:latin typeface="Arial" panose="020B0604020202020204" pitchFamily="34" charset="0"/>
              </a:rPr>
              <a:t>5</a:t>
            </a:r>
            <a:r>
              <a:rPr lang="tr-TR" altLang="en-US" sz="1200" b="1" dirty="0">
                <a:latin typeface="Arial" panose="020B0604020202020204" pitchFamily="34" charset="0"/>
              </a:rPr>
              <a:t>, </a:t>
            </a:r>
            <a:r>
              <a:rPr lang="en-US" altLang="en-US" sz="1200" b="1" dirty="0">
                <a:latin typeface="Arial" panose="020B0604020202020204" pitchFamily="34" charset="0"/>
              </a:rPr>
              <a:t>12-18</a:t>
            </a:r>
            <a:r>
              <a:rPr lang="fr-FR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dirty="0">
                <a:latin typeface="Arial" panose="020B0604020202020204" pitchFamily="34" charset="0"/>
              </a:rPr>
              <a:t>| doi: 10.7185/geochemlet.1</a:t>
            </a:r>
            <a:r>
              <a:rPr lang="fr-FR" altLang="en-US" sz="1200" b="1" dirty="0">
                <a:latin typeface="Arial" panose="020B0604020202020204" pitchFamily="34" charset="0"/>
              </a:rPr>
              <a:t>739</a:t>
            </a:r>
            <a:endParaRPr lang="en-GB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00A0C749-5157-4628-A3FB-7AAE3B8CF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4938" y="6473628"/>
            <a:ext cx="2627313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© 2017 European Association of Geochemistry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D4F318-9649-4DF1-9E5F-E27D37E6A5EB}"/>
              </a:ext>
            </a:extLst>
          </p:cNvPr>
          <p:cNvSpPr/>
          <p:nvPr/>
        </p:nvSpPr>
        <p:spPr>
          <a:xfrm>
            <a:off x="9027458" y="4172930"/>
            <a:ext cx="275216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sz="1100" dirty="0"/>
            </a:br>
            <a:r>
              <a:rPr lang="en-US" sz="1100" b="1" dirty="0"/>
              <a:t>Figure S-3</a:t>
            </a:r>
            <a:r>
              <a:rPr lang="en-US" sz="1100" dirty="0"/>
              <a:t> XRD patterns of the recovered sample for En</a:t>
            </a:r>
            <a:r>
              <a:rPr lang="en-US" sz="1100" baseline="-25000" dirty="0"/>
              <a:t>95</a:t>
            </a:r>
            <a:r>
              <a:rPr lang="en-US" sz="1100" dirty="0"/>
              <a:t>Cor</a:t>
            </a:r>
            <a:r>
              <a:rPr lang="en-US" sz="1100" baseline="-25000" dirty="0"/>
              <a:t>5</a:t>
            </a:r>
            <a:r>
              <a:rPr lang="en-US" sz="1100" dirty="0"/>
              <a:t> composition at 27 </a:t>
            </a:r>
            <a:r>
              <a:rPr lang="en-US" sz="1100" b="1" dirty="0"/>
              <a:t>(a)</a:t>
            </a:r>
            <a:r>
              <a:rPr lang="en-US" sz="1100" dirty="0"/>
              <a:t> and 40 </a:t>
            </a:r>
            <a:r>
              <a:rPr lang="en-US" sz="1100" dirty="0" err="1"/>
              <a:t>GPa</a:t>
            </a:r>
            <a:r>
              <a:rPr lang="en-US" sz="1100" dirty="0"/>
              <a:t> </a:t>
            </a:r>
            <a:r>
              <a:rPr lang="en-US" sz="1100" b="1" dirty="0"/>
              <a:t>(b) </a:t>
            </a:r>
            <a:r>
              <a:rPr lang="en-US" sz="1100" dirty="0"/>
              <a:t>under 2000 </a:t>
            </a:r>
            <a:r>
              <a:rPr lang="en-US" sz="1100" baseline="30000" dirty="0" err="1"/>
              <a:t>o</a:t>
            </a:r>
            <a:r>
              <a:rPr lang="en-US" sz="1100" dirty="0" err="1"/>
              <a:t>K</a:t>
            </a:r>
            <a:r>
              <a:rPr lang="en-US" sz="1100" dirty="0"/>
              <a:t>, respectively. Number in parentheses represents the index of bridgmanite. 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863685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44</Words>
  <Application>Microsoft Office PowerPoint</Application>
  <PresentationFormat>Widescreen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ＭＳ Ｐゴシック</vt:lpstr>
      <vt:lpstr>Arial</vt:lpstr>
      <vt:lpstr>Calibri</vt:lpstr>
      <vt:lpstr>Calibri Light</vt:lpstr>
      <vt:lpstr>msgothic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Marie-Aude Hulshoff</dc:creator>
  <cp:lastModifiedBy>Marie-Aude Hulshoff</cp:lastModifiedBy>
  <cp:revision>15</cp:revision>
  <dcterms:created xsi:type="dcterms:W3CDTF">2017-09-25T10:29:42Z</dcterms:created>
  <dcterms:modified xsi:type="dcterms:W3CDTF">2017-09-29T15:38:15Z</dcterms:modified>
</cp:coreProperties>
</file>