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FeTiMM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ilmenite-undersaturated magmas. Due to the lack of ilmenite, one has to rely on the reported experimentally imposed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values, which are associated with considerable (but unknown) uncertainty. Correspondingly, error bars in y-axis direction cannot be displayed. See Figure 2 for abbreviations and the meaning of the black and grey error bars in x-axis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39" y="179388"/>
            <a:ext cx="385438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 err="1">
                <a:latin typeface="Arial" panose="020B0604020202020204" pitchFamily="34" charset="0"/>
              </a:rPr>
              <a:t>Arató</a:t>
            </a:r>
            <a:r>
              <a:rPr lang="de-AT" altLang="en-US" sz="1400" b="1" dirty="0">
                <a:latin typeface="Arial" panose="020B0604020202020204" pitchFamily="34" charset="0"/>
              </a:rPr>
              <a:t> and </a:t>
            </a:r>
            <a:r>
              <a:rPr lang="de-AT" altLang="en-US" sz="1400" b="1" dirty="0" err="1">
                <a:latin typeface="Arial" panose="020B0604020202020204" pitchFamily="34" charset="0"/>
              </a:rPr>
              <a:t>Audétat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FeTiMM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new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oxybarometer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mafic to felsic magmas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dirty="0" err="1">
                <a:latin typeface="Arial" panose="020B0604020202020204" pitchFamily="34" charset="0"/>
              </a:rPr>
              <a:t>Arató</a:t>
            </a:r>
            <a:r>
              <a:rPr lang="de-AT" altLang="en-US" sz="1200" b="1" dirty="0">
                <a:latin typeface="Arial" panose="020B0604020202020204" pitchFamily="34" charset="0"/>
              </a:rPr>
              <a:t> and </a:t>
            </a:r>
            <a:r>
              <a:rPr lang="de-AT" altLang="en-US" sz="1200" b="1" dirty="0" err="1">
                <a:latin typeface="Arial" panose="020B0604020202020204" pitchFamily="34" charset="0"/>
              </a:rPr>
              <a:t>Audétat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19-23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740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3882629"/>
            <a:ext cx="238696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</a:t>
            </a:r>
            <a:r>
              <a:rPr lang="en-GB" sz="1100" dirty="0"/>
              <a:t> Performance of </a:t>
            </a:r>
            <a:r>
              <a:rPr lang="en-GB" sz="1100" dirty="0" err="1"/>
              <a:t>FeTiMM</a:t>
            </a:r>
            <a:r>
              <a:rPr lang="en-GB" sz="1100" dirty="0"/>
              <a:t> in ilmenite-undersaturated magmas. Due to the lack of ilmenite, one has to rely on the reported experimentally imposed </a:t>
            </a:r>
            <a:r>
              <a:rPr lang="en-GB" sz="1100" i="1" dirty="0"/>
              <a:t>f</a:t>
            </a:r>
            <a:r>
              <a:rPr lang="en-GB" sz="1100" dirty="0"/>
              <a:t>O</a:t>
            </a:r>
            <a:r>
              <a:rPr lang="en-GB" sz="1100" baseline="-25000" dirty="0"/>
              <a:t>2</a:t>
            </a:r>
            <a:r>
              <a:rPr lang="en-GB" sz="1100" dirty="0"/>
              <a:t> values, which are associated with considerable (but unknown) uncertainty. Correspondingly, error bars in y-axis direction cannot be displayed. See Figure 2 for abbreviations and the meaning of the black and grey error bars in x-axis direction. </a:t>
            </a:r>
          </a:p>
          <a:p>
            <a:endParaRPr lang="en-GB" sz="11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E6AF5B-3460-411B-B958-CAF8A644E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9" y="864321"/>
            <a:ext cx="5294876" cy="53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184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15</cp:revision>
  <dcterms:created xsi:type="dcterms:W3CDTF">2017-09-25T10:29:42Z</dcterms:created>
  <dcterms:modified xsi:type="dcterms:W3CDTF">2017-10-12T12:55:18Z</dcterms:modified>
</cp:coreProperties>
</file>