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64" d="100"/>
          <a:sy n="64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4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Application of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FeTiMM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 set of 19 natural, ilmenite-saturated samples of rhyolitic to dacitic composition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Arató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Audétat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2017a). Oxygen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fugacities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(reported in log units relative to the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fayalite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–magnetite–quartz buffer) obtained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FeTiMM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agree within 0.5 log units with those obtained via magnetite–ilmenite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oxybarometry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Ghiorso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Evans, 2008)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all but one case. Error bars denote 1σ standard deviation of the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GB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values obtained from several magnetite–melt pairs.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639" y="179388"/>
            <a:ext cx="3854387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de-AT" altLang="en-US" sz="1400" b="1" dirty="0" err="1">
                <a:latin typeface="Arial" panose="020B0604020202020204" pitchFamily="34" charset="0"/>
              </a:rPr>
              <a:t>Arató</a:t>
            </a:r>
            <a:r>
              <a:rPr lang="de-AT" altLang="en-US" sz="1400" b="1" dirty="0">
                <a:latin typeface="Arial" panose="020B0604020202020204" pitchFamily="34" charset="0"/>
              </a:rPr>
              <a:t> and </a:t>
            </a:r>
            <a:r>
              <a:rPr lang="de-AT" altLang="en-US" sz="1400" b="1" dirty="0" err="1">
                <a:latin typeface="Arial" panose="020B0604020202020204" pitchFamily="34" charset="0"/>
              </a:rPr>
              <a:t>Audétat</a:t>
            </a:r>
            <a:endParaRPr lang="en-US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GB" alt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FeTiMM</a:t>
            </a:r>
            <a:r>
              <a:rPr lang="en-GB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 new </a:t>
            </a:r>
            <a:r>
              <a:rPr lang="en-GB" alt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oxybarometer</a:t>
            </a:r>
            <a:r>
              <a:rPr lang="en-GB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mafic to felsic magmas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 </a:t>
            </a:r>
            <a:r>
              <a:rPr lang="de-AT" altLang="en-US" sz="1200" b="1" dirty="0" err="1">
                <a:latin typeface="Arial" panose="020B0604020202020204" pitchFamily="34" charset="0"/>
              </a:rPr>
              <a:t>Arató</a:t>
            </a:r>
            <a:r>
              <a:rPr lang="de-AT" altLang="en-US" sz="1200" b="1" dirty="0">
                <a:latin typeface="Arial" panose="020B0604020202020204" pitchFamily="34" charset="0"/>
              </a:rPr>
              <a:t> and </a:t>
            </a:r>
            <a:r>
              <a:rPr lang="de-AT" altLang="en-US" sz="1200" b="1" dirty="0" err="1">
                <a:latin typeface="Arial" panose="020B0604020202020204" pitchFamily="34" charset="0"/>
              </a:rPr>
              <a:t>Audétat</a:t>
            </a:r>
            <a:r>
              <a:rPr lang="de-AT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7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5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en-US" altLang="en-US" sz="1200" b="1" dirty="0">
                <a:latin typeface="Arial" panose="020B0604020202020204" pitchFamily="34" charset="0"/>
              </a:rPr>
              <a:t>19-23</a:t>
            </a:r>
            <a:r>
              <a:rPr lang="fr-F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740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4938" y="6473628"/>
            <a:ext cx="262731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2017 European Association of Geochemistry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9274938" y="3882629"/>
            <a:ext cx="238696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/>
              <a:t>Figure 4</a:t>
            </a:r>
            <a:r>
              <a:rPr lang="en-GB" sz="1100" dirty="0"/>
              <a:t> Application of </a:t>
            </a:r>
            <a:r>
              <a:rPr lang="en-GB" sz="1100" dirty="0" err="1"/>
              <a:t>FeTiMM</a:t>
            </a:r>
            <a:r>
              <a:rPr lang="en-GB" sz="1100" dirty="0"/>
              <a:t> to a set of 19 natural, ilmenite-saturated samples of rhyolitic to dacitic composition (</a:t>
            </a:r>
            <a:r>
              <a:rPr lang="en-GB" sz="1100" dirty="0" err="1"/>
              <a:t>Arató</a:t>
            </a:r>
            <a:r>
              <a:rPr lang="en-GB" sz="1100" dirty="0"/>
              <a:t> and </a:t>
            </a:r>
            <a:r>
              <a:rPr lang="en-GB" sz="1100" dirty="0" err="1"/>
              <a:t>Audétat</a:t>
            </a:r>
            <a:r>
              <a:rPr lang="en-GB" sz="1100" dirty="0"/>
              <a:t>, 2017a). Oxygen </a:t>
            </a:r>
            <a:r>
              <a:rPr lang="en-GB" sz="1100" dirty="0" err="1"/>
              <a:t>fugacities</a:t>
            </a:r>
            <a:r>
              <a:rPr lang="en-GB" sz="1100" dirty="0"/>
              <a:t> (reported in log units relative to the </a:t>
            </a:r>
            <a:r>
              <a:rPr lang="en-GB" sz="1100" dirty="0" err="1"/>
              <a:t>fayalite</a:t>
            </a:r>
            <a:r>
              <a:rPr lang="en-GB" sz="1100" dirty="0"/>
              <a:t>–magnetite–quartz buffer) obtained </a:t>
            </a:r>
            <a:r>
              <a:rPr lang="en-GB" sz="1100" i="1" dirty="0"/>
              <a:t>via</a:t>
            </a:r>
            <a:r>
              <a:rPr lang="en-GB" sz="1100" dirty="0"/>
              <a:t> </a:t>
            </a:r>
            <a:r>
              <a:rPr lang="en-GB" sz="1100" dirty="0" err="1"/>
              <a:t>FeTiMM</a:t>
            </a:r>
            <a:r>
              <a:rPr lang="en-GB" sz="1100" dirty="0"/>
              <a:t> agree within 0.5 log units with those obtained via magnetite–ilmenite </a:t>
            </a:r>
            <a:r>
              <a:rPr lang="en-GB" sz="1100" dirty="0" err="1"/>
              <a:t>oxybarometry</a:t>
            </a:r>
            <a:r>
              <a:rPr lang="en-GB" sz="1100" dirty="0"/>
              <a:t> (</a:t>
            </a:r>
            <a:r>
              <a:rPr lang="en-GB" sz="1100" dirty="0" err="1"/>
              <a:t>Ghiorso</a:t>
            </a:r>
            <a:r>
              <a:rPr lang="en-GB" sz="1100" dirty="0"/>
              <a:t> and Evans, 2008) in all but one case. Error bars denote 1σ standard deviation of the </a:t>
            </a:r>
            <a:r>
              <a:rPr lang="en-GB" sz="1100" i="1" dirty="0"/>
              <a:t>f</a:t>
            </a:r>
            <a:r>
              <a:rPr lang="en-GB" sz="1100" dirty="0"/>
              <a:t>O</a:t>
            </a:r>
            <a:r>
              <a:rPr lang="en-GB" sz="1100" baseline="-25000" dirty="0"/>
              <a:t>2</a:t>
            </a:r>
            <a:r>
              <a:rPr lang="en-GB" sz="1100" dirty="0"/>
              <a:t> values obtained from several magnetite–melt pairs.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F9BF34F-FEA0-404D-B71F-1FC204126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559" y="872848"/>
            <a:ext cx="5188895" cy="529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226</Words>
  <Application>Microsoft Office PowerPoint</Application>
  <PresentationFormat>Grand écran</PresentationFormat>
  <Paragraphs>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msgothic</vt:lpstr>
      <vt:lpstr>Wingdings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17</cp:revision>
  <dcterms:created xsi:type="dcterms:W3CDTF">2017-09-25T10:29:42Z</dcterms:created>
  <dcterms:modified xsi:type="dcterms:W3CDTF">2017-10-23T14:07:15Z</dcterms:modified>
</cp:coreProperties>
</file>