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S-2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Variance of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–Mg exchange coefficient between magnetite and silicate melt as a function of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 ratio in the silicate melt.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GB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r>
              <a:rPr lang="en-GB" sz="1200" b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/melt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refers to (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</a:t>
            </a:r>
            <a:r>
              <a:rPr lang="en-GB" sz="1200" b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/melt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)/(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MgO</a:t>
            </a:r>
            <a:r>
              <a:rPr lang="en-GB" sz="1200" b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/melt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with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in weight percent. The data set comprises the 296 magnetite–rhyolite pairs from own experiments, plus the data points shown in Figure 2. The shaded envelope, which encompasses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GB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GB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r>
              <a:rPr lang="en-GB" sz="1200" b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/melt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of 1-4, comprises 95 % of all data points.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 err="1">
                <a:latin typeface="Arial" panose="020B0604020202020204" pitchFamily="34" charset="0"/>
              </a:rPr>
              <a:t>Arató</a:t>
            </a:r>
            <a:r>
              <a:rPr lang="de-AT" altLang="en-US" sz="1400" b="1" dirty="0">
                <a:latin typeface="Arial" panose="020B0604020202020204" pitchFamily="34" charset="0"/>
              </a:rPr>
              <a:t> and </a:t>
            </a:r>
            <a:r>
              <a:rPr lang="de-AT" altLang="en-US" sz="1400" b="1" dirty="0" err="1">
                <a:latin typeface="Arial" panose="020B0604020202020204" pitchFamily="34" charset="0"/>
              </a:rPr>
              <a:t>Audétat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FeTiMM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new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oxybarometer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mafic to felsic magmas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dirty="0" err="1">
                <a:latin typeface="Arial" panose="020B0604020202020204" pitchFamily="34" charset="0"/>
              </a:rPr>
              <a:t>Arató</a:t>
            </a:r>
            <a:r>
              <a:rPr lang="de-AT" altLang="en-US" sz="1200" b="1" dirty="0">
                <a:latin typeface="Arial" panose="020B0604020202020204" pitchFamily="34" charset="0"/>
              </a:rPr>
              <a:t> and </a:t>
            </a:r>
            <a:r>
              <a:rPr lang="de-AT" altLang="en-US" sz="1200" b="1" dirty="0" err="1">
                <a:latin typeface="Arial" panose="020B0604020202020204" pitchFamily="34" charset="0"/>
              </a:rPr>
              <a:t>Audétat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19-23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740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3872506"/>
            <a:ext cx="23869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S-2 </a:t>
            </a:r>
            <a:r>
              <a:rPr lang="en-GB" sz="1100" dirty="0"/>
              <a:t>Variance of the </a:t>
            </a:r>
            <a:r>
              <a:rPr lang="en-GB" sz="1100" dirty="0" err="1"/>
              <a:t>Mn</a:t>
            </a:r>
            <a:r>
              <a:rPr lang="en-GB" sz="1100" dirty="0"/>
              <a:t>–Mg exchange coefficient between magnetite and silicate melt as a function of the </a:t>
            </a:r>
            <a:r>
              <a:rPr lang="en-GB" sz="1100" dirty="0" err="1"/>
              <a:t>MnO</a:t>
            </a:r>
            <a:r>
              <a:rPr lang="en-GB" sz="1100" dirty="0"/>
              <a:t>/</a:t>
            </a:r>
            <a:r>
              <a:rPr lang="en-GB" sz="1100" dirty="0" err="1"/>
              <a:t>MgO</a:t>
            </a:r>
            <a:r>
              <a:rPr lang="en-GB" sz="1100" dirty="0"/>
              <a:t> weight ratio in the silicate melt. </a:t>
            </a:r>
            <a:r>
              <a:rPr lang="en-GB" sz="1100" dirty="0" err="1"/>
              <a:t>D</a:t>
            </a:r>
            <a:r>
              <a:rPr lang="en-GB" sz="1100" baseline="-25000" dirty="0" err="1"/>
              <a:t>Mn</a:t>
            </a:r>
            <a:r>
              <a:rPr lang="en-GB" sz="1100" baseline="-25000" dirty="0"/>
              <a:t>–</a:t>
            </a:r>
            <a:r>
              <a:rPr lang="en-GB" sz="1100" baseline="-25000" dirty="0" err="1"/>
              <a:t>Mg</a:t>
            </a:r>
            <a:r>
              <a:rPr lang="en-GB" sz="1100" baseline="30000" dirty="0" err="1"/>
              <a:t>mgt</a:t>
            </a:r>
            <a:r>
              <a:rPr lang="en-GB" sz="1100" baseline="30000" dirty="0"/>
              <a:t>/melt</a:t>
            </a:r>
            <a:r>
              <a:rPr lang="en-GB" sz="1100" dirty="0"/>
              <a:t> refers to (</a:t>
            </a:r>
            <a:r>
              <a:rPr lang="en-GB" sz="1100" dirty="0" err="1"/>
              <a:t>D</a:t>
            </a:r>
            <a:r>
              <a:rPr lang="en-GB" sz="1100" baseline="-25000" dirty="0" err="1"/>
              <a:t>MnO</a:t>
            </a:r>
            <a:r>
              <a:rPr lang="en-GB" sz="1100" baseline="30000" dirty="0" err="1"/>
              <a:t>mgt</a:t>
            </a:r>
            <a:r>
              <a:rPr lang="en-GB" sz="1100" baseline="30000" dirty="0"/>
              <a:t>/melt</a:t>
            </a:r>
            <a:r>
              <a:rPr lang="en-GB" sz="1100" dirty="0"/>
              <a:t>)/(</a:t>
            </a:r>
            <a:r>
              <a:rPr lang="en-GB" sz="1100" dirty="0" err="1"/>
              <a:t>D</a:t>
            </a:r>
            <a:r>
              <a:rPr lang="en-GB" sz="1100" baseline="-25000" dirty="0" err="1"/>
              <a:t>MgO</a:t>
            </a:r>
            <a:r>
              <a:rPr lang="en-GB" sz="1100" baseline="30000" dirty="0" err="1"/>
              <a:t>mgt</a:t>
            </a:r>
            <a:r>
              <a:rPr lang="en-GB" sz="1100" baseline="30000" dirty="0"/>
              <a:t>/melt</a:t>
            </a:r>
            <a:r>
              <a:rPr lang="en-GB" sz="1100" dirty="0"/>
              <a:t>), with </a:t>
            </a:r>
            <a:r>
              <a:rPr lang="en-GB" sz="1100" dirty="0" err="1"/>
              <a:t>MnO</a:t>
            </a:r>
            <a:r>
              <a:rPr lang="en-GB" sz="1100" dirty="0"/>
              <a:t> and </a:t>
            </a:r>
            <a:r>
              <a:rPr lang="en-GB" sz="1100" dirty="0" err="1"/>
              <a:t>MgO</a:t>
            </a:r>
            <a:r>
              <a:rPr lang="en-GB" sz="1100" dirty="0"/>
              <a:t> given in weight percent. The data set comprises the 296 magnetite–rhyolite pairs from own experiments, plus the data points shown in Figure 2. The shaded envelope, which encompasses </a:t>
            </a:r>
            <a:r>
              <a:rPr lang="en-GB" sz="1100" dirty="0" err="1"/>
              <a:t>D</a:t>
            </a:r>
            <a:r>
              <a:rPr lang="en-GB" sz="1100" baseline="-25000" dirty="0" err="1"/>
              <a:t>Mn</a:t>
            </a:r>
            <a:r>
              <a:rPr lang="en-GB" sz="1100" baseline="-25000" dirty="0"/>
              <a:t>–</a:t>
            </a:r>
            <a:r>
              <a:rPr lang="en-GB" sz="1100" baseline="-25000" dirty="0" err="1"/>
              <a:t>Mg</a:t>
            </a:r>
            <a:r>
              <a:rPr lang="en-GB" sz="1100" baseline="30000" dirty="0" err="1"/>
              <a:t>mgt</a:t>
            </a:r>
            <a:r>
              <a:rPr lang="en-GB" sz="1100" baseline="30000" dirty="0"/>
              <a:t>/melt</a:t>
            </a:r>
            <a:r>
              <a:rPr lang="en-GB" sz="1100" dirty="0"/>
              <a:t> values of 1-4, comprises 95 % of all data points.</a:t>
            </a:r>
            <a:endParaRPr lang="en-GB" sz="11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BD4E557-E00D-4E39-8550-F3FA3D097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084947"/>
            <a:ext cx="6246058" cy="52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248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18</cp:revision>
  <dcterms:created xsi:type="dcterms:W3CDTF">2017-09-25T10:29:42Z</dcterms:created>
  <dcterms:modified xsi:type="dcterms:W3CDTF">2017-10-12T13:01:45Z</dcterms:modified>
</cp:coreProperties>
</file>