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S-2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Modelled abundances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(wt. %) in the Kilauea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lava lake, overlain with the field (green) of literature data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Helz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1987) for different eruption dates (1967, 1979 and 1981).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75596" y="5238378"/>
            <a:ext cx="27860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S-2 </a:t>
            </a:r>
            <a:r>
              <a:rPr lang="en-GB" sz="1100" dirty="0"/>
              <a:t>Modelled abundances of </a:t>
            </a:r>
            <a:r>
              <a:rPr lang="en-GB" sz="1100" dirty="0" err="1"/>
              <a:t>FeO</a:t>
            </a:r>
            <a:r>
              <a:rPr lang="en-GB" sz="1100" dirty="0"/>
              <a:t> and </a:t>
            </a:r>
            <a:r>
              <a:rPr lang="en-GB" sz="1100" dirty="0" err="1"/>
              <a:t>MgO</a:t>
            </a:r>
            <a:r>
              <a:rPr lang="en-GB" sz="1100" dirty="0"/>
              <a:t> (wt. %) in the Kilauea </a:t>
            </a:r>
            <a:r>
              <a:rPr lang="en-GB" sz="1100" dirty="0" err="1"/>
              <a:t>Iki</a:t>
            </a:r>
            <a:r>
              <a:rPr lang="en-GB" sz="1100" dirty="0"/>
              <a:t> lava lake, overlain with the field (green) of literature data (</a:t>
            </a:r>
            <a:r>
              <a:rPr lang="en-GB" sz="1100" dirty="0" err="1"/>
              <a:t>Helz</a:t>
            </a:r>
            <a:r>
              <a:rPr lang="en-GB" sz="1100" dirty="0"/>
              <a:t>, 1987) for different eruption dates (1967, 1979 and 1981).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81CC790-05C0-4C5B-9E5F-99632EF77B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840" y="1012825"/>
            <a:ext cx="7046828" cy="516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138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23</cp:revision>
  <dcterms:created xsi:type="dcterms:W3CDTF">2017-09-25T10:29:42Z</dcterms:created>
  <dcterms:modified xsi:type="dcterms:W3CDTF">2017-11-06T08:23:33Z</dcterms:modified>
</cp:coreProperties>
</file>