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S-10 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Plot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 to discriminate S-undersaturated and S-saturated lavas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Keays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Lightfoot, 2007). Although many Deccan lava samples lie above the qualitative line denoting the boundary between the S-saturated and S-undersaturated fields, most overlap the field of S-saturated (“contaminated”) West Greenland (WG) lavas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Keays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Lightfoot, 2007) which we take to imply that these lavas are also S-saturated. WG/EG: S-undersaturated (“uncontaminated) West and East Greenland lavas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Keays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Lightfoot, 2007). Symbols as in Figure S-4.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Assimilation-fractional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crystallisation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for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hypothesised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Deccan parental magma, equal to the calculated Réunion parental HSE composition of Peters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(2016), using partition coefficients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Jamais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(2008) and Day (2013) and an upper continental crust HSE composition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Peucker-Ehrenbrink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(2001). Shown for comparison are composition ranges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Mahabaleshwar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main sequence basalts (light gray), Saurashtra low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basalts (medium gray) and the field in which these ranges overlap (dark gray). Question mark denotes unknown minimum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composition after several analyses for which measured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contents were less than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contents of associated total analytical blanks.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284308"/>
            <a:ext cx="244737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S-10 (a)</a:t>
            </a:r>
            <a:r>
              <a:rPr lang="en-US" sz="1100" dirty="0"/>
              <a:t> Plot of </a:t>
            </a:r>
            <a:r>
              <a:rPr lang="en-US" sz="1100" dirty="0" err="1"/>
              <a:t>Pd</a:t>
            </a:r>
            <a:r>
              <a:rPr lang="en-US" sz="1100" dirty="0"/>
              <a:t> </a:t>
            </a:r>
            <a:r>
              <a:rPr lang="en-US" sz="1100" i="1" dirty="0"/>
              <a:t>versus </a:t>
            </a:r>
            <a:r>
              <a:rPr lang="en-US" sz="1100" dirty="0"/>
              <a:t>Cu to discriminate S-undersaturated and S-saturated lavas (</a:t>
            </a:r>
            <a:r>
              <a:rPr lang="en-US" sz="1100" dirty="0" err="1"/>
              <a:t>Keays</a:t>
            </a:r>
            <a:r>
              <a:rPr lang="en-US" sz="1100" dirty="0"/>
              <a:t> and Lightfoot, 2007). Although many Deccan lava samples lie above the qualitative line denoting the boundary between the S-saturated and S-undersaturated fields, most overlap the field of S-saturated (“contaminated”) West Greenland (WG) lavas (</a:t>
            </a:r>
            <a:r>
              <a:rPr lang="en-US" sz="1100" dirty="0" err="1"/>
              <a:t>Keays</a:t>
            </a:r>
            <a:r>
              <a:rPr lang="en-US" sz="1100" dirty="0"/>
              <a:t> and Lightfoot, 2007) which we take to imply that these lavas are also S-saturated. WG/EG: S-undersaturated (“uncontaminated) West and East Greenland lavas (</a:t>
            </a:r>
            <a:r>
              <a:rPr lang="en-US" sz="1100" dirty="0" err="1"/>
              <a:t>Keays</a:t>
            </a:r>
            <a:r>
              <a:rPr lang="en-US" sz="1100" dirty="0"/>
              <a:t> and Lightfoot, 2007). Symbols as in Figure S-4. </a:t>
            </a:r>
            <a:r>
              <a:rPr lang="en-US" sz="1100" b="1" dirty="0"/>
              <a:t>(b)</a:t>
            </a:r>
            <a:r>
              <a:rPr lang="en-US" sz="1100" dirty="0"/>
              <a:t> Assimilation-fractional </a:t>
            </a:r>
            <a:r>
              <a:rPr lang="en-US" sz="1100" dirty="0" err="1"/>
              <a:t>crystallisation</a:t>
            </a:r>
            <a:r>
              <a:rPr lang="en-US" sz="1100" dirty="0"/>
              <a:t> model …</a:t>
            </a:r>
            <a:endParaRPr lang="en-GB" sz="1100" dirty="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7F88A060-45B1-4CDD-8814-BDE5BA52A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065" y="271285"/>
            <a:ext cx="4485161" cy="602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379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29</cp:revision>
  <dcterms:created xsi:type="dcterms:W3CDTF">2017-09-25T10:29:42Z</dcterms:created>
  <dcterms:modified xsi:type="dcterms:W3CDTF">2017-10-31T08:59:23Z</dcterms:modified>
</cp:coreProperties>
</file>