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S-2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Chemostratigraphic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subgroups and formations of the Deccan Traps volcanic province (Cox and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Hawkesworth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1985) with relative unit thicknesses (Jay and Widdowson, 2008) represented along the vertical axis (total eruptive thickness of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3 km) and relative unit volumes (Richards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2015) along the horizontal axis of the right-most panel. Dashed lines represent minimum volume estimates 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DiMuro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al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., 2014) and diagonal wavy lines represent range of possible total volumes up to the volume of the next upward formation with a well constrained estimated volume.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31/10/2017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69639" y="179388"/>
            <a:ext cx="3854387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latin typeface="Arial" panose="020B0604020202020204" pitchFamily="34" charset="0"/>
              </a:rPr>
              <a:t>Peters and Day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geochemical link between plume head and tail volcanism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 Peters and Day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7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5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en-US" altLang="en-US" sz="1200" b="1" dirty="0">
                <a:latin typeface="Arial" panose="020B0604020202020204" pitchFamily="34" charset="0"/>
              </a:rPr>
              <a:t>29-34</a:t>
            </a:r>
            <a:r>
              <a:rPr lang="fr-F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742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74938" y="6473628"/>
            <a:ext cx="2627313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2017 European Association of Geochemistry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9274938" y="3547130"/>
            <a:ext cx="244737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S-2 </a:t>
            </a:r>
            <a:r>
              <a:rPr lang="en-US" sz="1100" dirty="0" err="1"/>
              <a:t>Chemostratigraphic</a:t>
            </a:r>
            <a:r>
              <a:rPr lang="en-US" sz="1100" dirty="0"/>
              <a:t> subgroups and formations of the Deccan Traps volcanic province (Cox and </a:t>
            </a:r>
            <a:r>
              <a:rPr lang="en-US" sz="1100" dirty="0" err="1"/>
              <a:t>Hawkesworth</a:t>
            </a:r>
            <a:r>
              <a:rPr lang="en-US" sz="1100" dirty="0"/>
              <a:t>, 1985) with relative unit thicknesses (Jay and Widdowson, 2008) represented along the vertical axis (total eruptive thickness of </a:t>
            </a:r>
            <a:r>
              <a:rPr lang="en-US" sz="1100" i="1" dirty="0"/>
              <a:t>ca</a:t>
            </a:r>
            <a:r>
              <a:rPr lang="en-US" sz="1100" dirty="0"/>
              <a:t>. 3 km) and relative unit volumes (Richards </a:t>
            </a:r>
            <a:r>
              <a:rPr lang="en-US" sz="1100" i="1" dirty="0"/>
              <a:t>et al</a:t>
            </a:r>
            <a:r>
              <a:rPr lang="en-US" sz="1100" dirty="0"/>
              <a:t>., 2015) along the horizontal axis of the right-most panel. Dashed lines represent minimum volume estimates (</a:t>
            </a:r>
            <a:r>
              <a:rPr lang="en-US" sz="1100" dirty="0" err="1"/>
              <a:t>DiMuro</a:t>
            </a:r>
            <a:r>
              <a:rPr lang="en-US" sz="1100" dirty="0"/>
              <a:t> </a:t>
            </a:r>
            <a:r>
              <a:rPr lang="en-US" sz="1100" i="1" dirty="0"/>
              <a:t>et al</a:t>
            </a:r>
            <a:r>
              <a:rPr lang="en-US" sz="1100" dirty="0"/>
              <a:t>., 2014) and diagonal wavy lines represent range of possible total volumes up to the volume of the next upward formation with a well constrained estimated volume.</a:t>
            </a:r>
            <a:endParaRPr lang="en-GB" sz="1100" dirty="0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EEBE972B-8F02-49E8-86CF-E34204EAC1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8833" y="792440"/>
            <a:ext cx="5490806" cy="5469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253</Words>
  <Application>Microsoft Office PowerPoint</Application>
  <PresentationFormat>Grand écran</PresentationFormat>
  <Paragraphs>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21</cp:revision>
  <dcterms:created xsi:type="dcterms:W3CDTF">2017-09-25T10:29:42Z</dcterms:created>
  <dcterms:modified xsi:type="dcterms:W3CDTF">2017-10-31T08:48:42Z</dcterms:modified>
</cp:coreProperties>
</file>