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S-5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major and minor elements for new whole rock geochemical data with approximate fractionation pathways relative to an assumed melt composition. Symbols as in Figure S-4.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Peters and Day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geochemical link between plume head and tail volcanism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Peters and Day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29-34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5174345"/>
            <a:ext cx="24473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S-5 </a:t>
            </a:r>
            <a:r>
              <a:rPr lang="en-US" sz="1100" dirty="0" err="1"/>
              <a:t>MgO</a:t>
            </a:r>
            <a:r>
              <a:rPr lang="en-US" sz="1100" dirty="0"/>
              <a:t> </a:t>
            </a:r>
            <a:r>
              <a:rPr lang="en-US" sz="1100" i="1" dirty="0"/>
              <a:t>versus</a:t>
            </a:r>
            <a:r>
              <a:rPr lang="en-US" sz="1100" dirty="0"/>
              <a:t> major and minor elements for new whole rock geochemical data with approximate fractionation pathways relative to an assumed melt composition. Symbols as in Figure S-4. </a:t>
            </a:r>
            <a:endParaRPr lang="en-GB" sz="1100" dirty="0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4863AD08-53FF-4A0B-B9BE-C853EC280C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795" y="526118"/>
            <a:ext cx="4724190" cy="57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107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24</cp:revision>
  <dcterms:created xsi:type="dcterms:W3CDTF">2017-09-25T10:29:42Z</dcterms:created>
  <dcterms:modified xsi:type="dcterms:W3CDTF">2017-10-31T08:52:48Z</dcterms:modified>
</cp:coreProperties>
</file>