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S-6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Trace element variation diagrams for Deccan lavas,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primitive mantle (McDonough and Sun, 1995). Gray field represent range of Réunion lava compositions (Table S-3; Peters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2016). Symbols as in Figure S-4.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5005068"/>
            <a:ext cx="244737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b="1" dirty="0"/>
              <a:t>Figure S-6 </a:t>
            </a:r>
            <a:r>
              <a:rPr lang="en-US" sz="1100" dirty="0"/>
              <a:t>Trace element variation diagrams for Deccan lavas, </a:t>
            </a:r>
            <a:r>
              <a:rPr lang="en-US" sz="1100" dirty="0" err="1"/>
              <a:t>normalised</a:t>
            </a:r>
            <a:r>
              <a:rPr lang="en-US" sz="1100" dirty="0"/>
              <a:t> to primitive mantle (McDonough and Sun, 1995). Gray field represent range of Réunion lava compositions (Table S-3; Peters </a:t>
            </a:r>
            <a:r>
              <a:rPr lang="en-US" sz="1100" i="1" dirty="0"/>
              <a:t>et al</a:t>
            </a:r>
            <a:r>
              <a:rPr lang="en-US" sz="1100" dirty="0"/>
              <a:t>., 2016). Symbols as in Figure S-4.</a:t>
            </a:r>
            <a:endParaRPr lang="en-GB" sz="1100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47BA29BB-3A20-4299-AD15-93CDF7F840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536" y="166354"/>
            <a:ext cx="4301471" cy="61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135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25</cp:revision>
  <dcterms:created xsi:type="dcterms:W3CDTF">2017-09-25T10:29:42Z</dcterms:created>
  <dcterms:modified xsi:type="dcterms:W3CDTF">2017-10-31T08:53:56Z</dcterms:modified>
</cp:coreProperties>
</file>