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64" d="100"/>
          <a:sy n="64" d="100"/>
        </p:scale>
        <p:origin x="9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S-8 (a)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PUM-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normalised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(Becker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2006) HSE patterns for host lavas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mineral separates. Crossed symbols in 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are recycled powders from crushing in a WC crusher. Gray fields represent range of all measured Deccan samples.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639" y="179388"/>
            <a:ext cx="3854387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de-AT" altLang="en-US" sz="1400" b="1" dirty="0">
                <a:latin typeface="Arial" panose="020B0604020202020204" pitchFamily="34" charset="0"/>
              </a:rPr>
              <a:t>Peters and Day</a:t>
            </a:r>
            <a:endParaRPr lang="en-US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GB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geochemical link between plume head and tail volcanism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 Peters and Day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7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5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en-US" altLang="en-US" sz="1200" b="1" dirty="0">
                <a:latin typeface="Arial" panose="020B0604020202020204" pitchFamily="34" charset="0"/>
              </a:rPr>
              <a:t>29-34</a:t>
            </a:r>
            <a:r>
              <a:rPr lang="fr-F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742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4938" y="6473628"/>
            <a:ext cx="2627313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2017 European Association of Geochemistry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9274938" y="5005068"/>
            <a:ext cx="244737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Figure S-8 (a) </a:t>
            </a:r>
            <a:r>
              <a:rPr lang="en-US" sz="1100" dirty="0"/>
              <a:t>PUM-</a:t>
            </a:r>
            <a:r>
              <a:rPr lang="en-US" sz="1100" dirty="0" err="1"/>
              <a:t>normalised</a:t>
            </a:r>
            <a:r>
              <a:rPr lang="en-US" sz="1100" dirty="0"/>
              <a:t> (Becker </a:t>
            </a:r>
            <a:r>
              <a:rPr lang="en-US" sz="1100" i="1" dirty="0"/>
              <a:t>et al</a:t>
            </a:r>
            <a:r>
              <a:rPr lang="en-US" sz="1100" dirty="0"/>
              <a:t>., 2006) HSE patterns for host lavas and </a:t>
            </a:r>
            <a:r>
              <a:rPr lang="en-US" sz="1100" b="1" dirty="0"/>
              <a:t>(b)</a:t>
            </a:r>
            <a:r>
              <a:rPr lang="en-US" sz="1100" dirty="0"/>
              <a:t> mineral separates. Crossed symbols in (</a:t>
            </a:r>
            <a:r>
              <a:rPr lang="en-US" sz="1100" b="1" dirty="0"/>
              <a:t>b</a:t>
            </a:r>
            <a:r>
              <a:rPr lang="en-US" sz="1100" dirty="0"/>
              <a:t>) are recycled powders from crushing in a WC crusher. Gray fields represent range of all measured Deccan samples.</a:t>
            </a:r>
            <a:endParaRPr lang="en-GB" sz="1100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4259437B-0273-4BC1-9212-F0F354F64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69" y="533213"/>
            <a:ext cx="4683220" cy="574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147</Words>
  <Application>Microsoft Office PowerPoint</Application>
  <PresentationFormat>Grand écran</PresentationFormat>
  <Paragraphs>7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msgothic</vt:lpstr>
      <vt:lpstr>Wingdings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27</cp:revision>
  <dcterms:created xsi:type="dcterms:W3CDTF">2017-09-25T10:29:42Z</dcterms:created>
  <dcterms:modified xsi:type="dcterms:W3CDTF">2017-10-31T08:56:09Z</dcterms:modified>
</cp:coreProperties>
</file>