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S-9 (a)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Plots of 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87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Sr/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86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Sr abundance and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Nd/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abundance. Similar to Figure 2a and Figure 3, inferred compositions of Réunion primary magmas are shown by dark circles. Mantle and crustal reservoirs that may act 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assimilants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ascending Deccan primary magmas are shown by other large symbols. Small x symbols demarcate 10 % intervals of mixing. In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 number of alkalic and ultra-alkalic rocks show enrichment 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moves them away from the Réunion-LCC join; no known crustal or upper mantle reservoir has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greater than about 20 ppm. Data sources are listed in Table S-4.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Peters and Day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geochemical link between plume head and tail volcanism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Peters and Day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29-34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3284308"/>
            <a:ext cx="244737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S-9 (a) </a:t>
            </a:r>
            <a:r>
              <a:rPr lang="en-US" sz="1100" dirty="0"/>
              <a:t>Plots of </a:t>
            </a:r>
            <a:r>
              <a:rPr lang="en-US" sz="1100" baseline="30000" dirty="0"/>
              <a:t>87</a:t>
            </a:r>
            <a:r>
              <a:rPr lang="en-US" sz="1100" dirty="0"/>
              <a:t>Sr/</a:t>
            </a:r>
            <a:r>
              <a:rPr lang="en-US" sz="1100" baseline="30000" dirty="0"/>
              <a:t>86</a:t>
            </a:r>
            <a:r>
              <a:rPr lang="en-US" sz="1100" dirty="0"/>
              <a:t>Sr </a:t>
            </a:r>
            <a:r>
              <a:rPr lang="en-US" sz="1100" i="1" dirty="0"/>
              <a:t>versus</a:t>
            </a:r>
            <a:r>
              <a:rPr lang="en-US" sz="1100" dirty="0"/>
              <a:t> Sr abundance and </a:t>
            </a:r>
            <a:r>
              <a:rPr lang="en-US" sz="1100" b="1" dirty="0"/>
              <a:t>(b)</a:t>
            </a:r>
            <a:r>
              <a:rPr lang="en-US" sz="1100" dirty="0"/>
              <a:t> </a:t>
            </a:r>
            <a:r>
              <a:rPr lang="en-US" sz="1100" baseline="30000" dirty="0"/>
              <a:t>143</a:t>
            </a:r>
            <a:r>
              <a:rPr lang="en-US" sz="1100" dirty="0"/>
              <a:t>Nd/</a:t>
            </a:r>
            <a:r>
              <a:rPr lang="en-US" sz="1100" baseline="30000" dirty="0"/>
              <a:t>144</a:t>
            </a:r>
            <a:r>
              <a:rPr lang="en-US" sz="1100" dirty="0"/>
              <a:t>Nd </a:t>
            </a:r>
            <a:r>
              <a:rPr lang="en-US" sz="1100" i="1" dirty="0"/>
              <a:t>versus</a:t>
            </a:r>
            <a:r>
              <a:rPr lang="en-US" sz="1100" dirty="0"/>
              <a:t> </a:t>
            </a:r>
            <a:r>
              <a:rPr lang="en-US" sz="1100" dirty="0" err="1"/>
              <a:t>Nd</a:t>
            </a:r>
            <a:r>
              <a:rPr lang="en-US" sz="1100" dirty="0"/>
              <a:t> abundance. Similar to Figure 2a and Figure 3, inferred compositions of Réunion primary magmas are shown by dark circles. Mantle and crustal reservoirs that may act as </a:t>
            </a:r>
            <a:r>
              <a:rPr lang="en-US" sz="1100" dirty="0" err="1"/>
              <a:t>assimilants</a:t>
            </a:r>
            <a:r>
              <a:rPr lang="en-US" sz="1100" dirty="0"/>
              <a:t> to ascending Deccan primary magmas are shown by other large symbols. Small x symbols demarcate 10 % intervals of mixing. In (</a:t>
            </a:r>
            <a:r>
              <a:rPr lang="en-US" sz="1100" b="1" dirty="0"/>
              <a:t>b</a:t>
            </a:r>
            <a:r>
              <a:rPr lang="en-US" sz="1100" dirty="0"/>
              <a:t>), a number of alkalic and ultra-alkalic rocks show enrichment in </a:t>
            </a:r>
            <a:r>
              <a:rPr lang="en-US" sz="1100" dirty="0" err="1"/>
              <a:t>Nd</a:t>
            </a:r>
            <a:r>
              <a:rPr lang="en-US" sz="1100" dirty="0"/>
              <a:t> that moves them away from the Réunion-LCC join; no known crustal or upper mantle reservoir has </a:t>
            </a:r>
            <a:r>
              <a:rPr lang="en-US" sz="1100" dirty="0" err="1"/>
              <a:t>Nd</a:t>
            </a:r>
            <a:r>
              <a:rPr lang="en-US" sz="1100" dirty="0"/>
              <a:t> greater than about 20 ppm. Data sources are listed in Table S-4.</a:t>
            </a:r>
            <a:endParaRPr lang="en-GB" sz="1100" dirty="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FE5C2523-B29A-4934-B9C2-909018E89C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616" y="286275"/>
            <a:ext cx="4316134" cy="599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289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28</cp:revision>
  <dcterms:created xsi:type="dcterms:W3CDTF">2017-09-25T10:29:42Z</dcterms:created>
  <dcterms:modified xsi:type="dcterms:W3CDTF">2017-10-31T08:57:47Z</dcterms:modified>
</cp:coreProperties>
</file>