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>
        <p:scale>
          <a:sx n="60" d="100"/>
          <a:sy n="60" d="100"/>
        </p:scale>
        <p:origin x="1056" y="156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Correlative CLSM-SEM microscopy.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Overlay of fluorescence maps of DAPI-stained nucleic acid (blue) and polyphosphate (green).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SEM image in secondary electron mode of the same area. Brighter cells are filled with polyphosphates.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Close ups of areas seen in (b). Cells filled with polyphosphates contain bright magnetite chains (arrows). Scale bar is 1 μm for (c) and (d).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Rivas-</a:t>
            </a:r>
            <a:r>
              <a:rPr lang="de-AT" altLang="en-US" sz="1400" b="1" dirty="0" err="1">
                <a:latin typeface="Arial" panose="020B0604020202020204" pitchFamily="34" charset="0"/>
              </a:rPr>
              <a:t>Lamelo</a:t>
            </a:r>
            <a:r>
              <a:rPr lang="de-AT" altLang="en-US" sz="1400" b="1" dirty="0">
                <a:latin typeface="Arial" panose="020B0604020202020204" pitchFamily="34" charset="0"/>
              </a:rPr>
              <a:t>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Magnetotactic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bacteria as a new model for P sequestration in the ferruginous Lake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Pavin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Rivas-</a:t>
            </a:r>
            <a:r>
              <a:rPr lang="de-AT" altLang="en-US" sz="1200" b="1" dirty="0" err="1">
                <a:latin typeface="Arial" panose="020B0604020202020204" pitchFamily="34" charset="0"/>
              </a:rPr>
              <a:t>Lamelo</a:t>
            </a: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35-41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395110" y="4039448"/>
            <a:ext cx="238696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 </a:t>
            </a:r>
            <a:r>
              <a:rPr lang="en-US" sz="1100" dirty="0"/>
              <a:t>Correlative CLSM-SEM microscopy. </a:t>
            </a:r>
            <a:r>
              <a:rPr lang="en-US" sz="1100" b="1" dirty="0"/>
              <a:t>(a)</a:t>
            </a:r>
            <a:r>
              <a:rPr lang="en-US" sz="1100" dirty="0"/>
              <a:t> Overlay of fluorescence maps of DAPI-stained nucleic acid (blue) and polyphosphate (green). </a:t>
            </a:r>
            <a:r>
              <a:rPr lang="en-US" sz="1100" b="1" dirty="0"/>
              <a:t>(b)</a:t>
            </a:r>
            <a:r>
              <a:rPr lang="en-US" sz="1100" dirty="0"/>
              <a:t> SEM image in secondary electron mode of the same area. Brighter cells are filled with polyphosphates. </a:t>
            </a:r>
            <a:r>
              <a:rPr lang="en-US" sz="1100" b="1" dirty="0"/>
              <a:t>(c)</a:t>
            </a:r>
            <a:r>
              <a:rPr lang="en-US" sz="1100" dirty="0"/>
              <a:t> and </a:t>
            </a:r>
            <a:r>
              <a:rPr lang="en-US" sz="1100" b="1" dirty="0"/>
              <a:t>(d)</a:t>
            </a:r>
            <a:r>
              <a:rPr lang="en-US" sz="1100" dirty="0"/>
              <a:t> Close ups of areas seen in (b). Cells filled with polyphosphates contain bright magnetite chains (arrows). Scale bar is 1 μm for (c) and (d).</a:t>
            </a:r>
            <a:endParaRPr lang="en-GB" sz="11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B16148C-B802-4319-BFBC-AF805AE84C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5" y="1183370"/>
            <a:ext cx="5975683" cy="497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224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19</cp:revision>
  <dcterms:created xsi:type="dcterms:W3CDTF">2017-09-25T10:29:42Z</dcterms:created>
  <dcterms:modified xsi:type="dcterms:W3CDTF">2017-11-05T13:28:09Z</dcterms:modified>
</cp:coreProperties>
</file>