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>
        <p:scale>
          <a:sx n="60" d="100"/>
          <a:sy n="60" d="100"/>
        </p:scale>
        <p:origin x="105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pixel P distribution of the 41 hotspots, identified from the fitted μ-XRF intensity map of P. Hotspots (x-axis) were sorted in descending order according to their median, which is indicated by a bold horizontal line inside each box. X-axis labels (Fig 4x, with x = a, b …) refer to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polyP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-loaded MTB cells shown in Figure 4. For a given distribution, the box boundaries indicate the first and third quartiles. The vertical dashed lines that extend from the box encompass the largest/smallest intensities that fall within a distance of 1.5 times the box size from the nearest box hinge. The horizontal gray dashed line at an intensity of 1500 represents the P intensity median of all the hotspots. The hotspots with a high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pixel P content (individual points above the gray horizontal solid line) not related to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polyP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-loaded MTB cells are described by letters (from a to f); see SEM and EDXS maps of these areas in Figure S-5.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Rivas-</a:t>
            </a:r>
            <a:r>
              <a:rPr lang="de-AT" altLang="en-US" sz="1400" b="1" dirty="0" err="1">
                <a:latin typeface="Arial" panose="020B0604020202020204" pitchFamily="34" charset="0"/>
              </a:rPr>
              <a:t>Lamelo</a:t>
            </a:r>
            <a:r>
              <a:rPr lang="de-AT" altLang="en-US" sz="1400" b="1" dirty="0">
                <a:latin typeface="Arial" panose="020B0604020202020204" pitchFamily="34" charset="0"/>
              </a:rPr>
              <a:t>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Magnetotactic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bacteria as a new model for P sequestration in the ferruginous Lake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Pavin</a:t>
            </a:r>
            <a:endParaRPr lang="en-GB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Rivas-</a:t>
            </a:r>
            <a:r>
              <a:rPr lang="de-AT" altLang="en-US" sz="1200" b="1" dirty="0" err="1">
                <a:latin typeface="Arial" panose="020B0604020202020204" pitchFamily="34" charset="0"/>
              </a:rPr>
              <a:t>Lamelo</a:t>
            </a:r>
            <a:r>
              <a:rPr lang="de-AT" altLang="en-US" sz="1200" b="1" dirty="0">
                <a:latin typeface="Arial" panose="020B0604020202020204" pitchFamily="34" charset="0"/>
              </a:rPr>
              <a:t>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35-41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3996036"/>
            <a:ext cx="2507140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S-4</a:t>
            </a:r>
            <a:r>
              <a:rPr lang="en-US" sz="1100" dirty="0"/>
              <a:t> </a:t>
            </a:r>
            <a:r>
              <a:rPr lang="en-US" sz="1100" i="1" dirty="0"/>
              <a:t>Per </a:t>
            </a:r>
            <a:r>
              <a:rPr lang="en-US" sz="1100" dirty="0"/>
              <a:t>pixel P distribution of the 41 hotspots, identified from the fitted μ-XRF intensity map of P. Hotspots (x-axis) were sorted in descending order according to their median, which is indicated by a bold horizontal line inside each box. X-axis labels (Fig 4x, with x = a, b …) refer to </a:t>
            </a:r>
            <a:r>
              <a:rPr lang="en-US" sz="1100" dirty="0" err="1"/>
              <a:t>polyP</a:t>
            </a:r>
            <a:r>
              <a:rPr lang="en-US" sz="1100" dirty="0"/>
              <a:t>-loaded MTB cells shown in Figure 4. For a given distribution, the box boundaries indicate the first and third quartiles. …</a:t>
            </a:r>
            <a:endParaRPr lang="en-GB" sz="1100" dirty="0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29CD4661-EBE5-4ED4-A63E-1E4D0A38E3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188" y="1029475"/>
            <a:ext cx="5727033" cy="524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322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25</cp:revision>
  <dcterms:created xsi:type="dcterms:W3CDTF">2017-09-25T10:29:42Z</dcterms:created>
  <dcterms:modified xsi:type="dcterms:W3CDTF">2017-11-05T13:37:46Z</dcterms:modified>
</cp:coreProperties>
</file>