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64" d="100"/>
          <a:sy n="64" d="100"/>
        </p:scale>
        <p:origin x="9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3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Results of an energy dispersive spectroscopic (EDS) analysis of precipitates obtained from the transport experiments with Zn.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9934" y="179388"/>
            <a:ext cx="4304093" cy="493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de-AT" altLang="en-US" sz="1400" b="1" dirty="0">
                <a:latin typeface="Arial" panose="020B0604020202020204" pitchFamily="34" charset="0"/>
              </a:rPr>
              <a:t>Migdisov </a:t>
            </a:r>
            <a:r>
              <a:rPr lang="de-AT" altLang="en-US" sz="1400" b="1" i="1" dirty="0">
                <a:latin typeface="Arial" panose="020B0604020202020204" pitchFamily="34" charset="0"/>
              </a:rPr>
              <a:t>et al</a:t>
            </a:r>
            <a:r>
              <a:rPr lang="de-AT" altLang="en-US" sz="1400" b="1" dirty="0">
                <a:latin typeface="Arial" panose="020B0604020202020204" pitchFamily="34" charset="0"/>
              </a:rPr>
              <a:t>.</a:t>
            </a:r>
            <a:endParaRPr lang="en-US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Hydrocarbons as ore fluids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 Migdisov </a:t>
            </a:r>
            <a:r>
              <a:rPr lang="de-AT" altLang="en-US" sz="1200" b="1" i="1" dirty="0">
                <a:latin typeface="Arial" panose="020B0604020202020204" pitchFamily="34" charset="0"/>
              </a:rPr>
              <a:t>et al.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7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5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en-US" altLang="en-US" sz="1200" b="1" dirty="0">
                <a:latin typeface="Arial" panose="020B0604020202020204" pitchFamily="34" charset="0"/>
              </a:rPr>
              <a:t>47-52</a:t>
            </a:r>
            <a:r>
              <a:rPr lang="fr-F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745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4938" y="6473628"/>
            <a:ext cx="2627313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2017 European Association of Geochemistry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9274938" y="5133518"/>
            <a:ext cx="238696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/>
              <a:t>Figure 3</a:t>
            </a:r>
            <a:r>
              <a:rPr lang="en-GB" sz="1100" dirty="0"/>
              <a:t> Results of an energy dispersive spectroscopic (EDS) analysis of precipitates obtained from the transport experiments with Zn.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7B4CED80-0B7C-4A62-9E7E-FEF0BB8473C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137" y="1583494"/>
            <a:ext cx="7897023" cy="4319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86</Words>
  <Application>Microsoft Office PowerPoint</Application>
  <PresentationFormat>Grand écran</PresentationFormat>
  <Paragraphs>7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msgothic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22</cp:revision>
  <dcterms:created xsi:type="dcterms:W3CDTF">2017-09-25T10:29:42Z</dcterms:created>
  <dcterms:modified xsi:type="dcterms:W3CDTF">2017-11-23T08:54:24Z</dcterms:modified>
</cp:coreProperties>
</file>