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sketch of the experimental setup to determine the solubility in natural oils used in experiments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 and Zn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uranium oxide.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Migdisov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Hydrocarbons as ore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Migdisov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47-52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5163498"/>
            <a:ext cx="238696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 </a:t>
            </a:r>
            <a:r>
              <a:rPr lang="en-US" sz="1100" dirty="0"/>
              <a:t>A sketch of the experimental setup to determine the solubility in natural oils used in experiments with </a:t>
            </a:r>
            <a:r>
              <a:rPr lang="en-US" sz="1100" b="1" dirty="0"/>
              <a:t>(a)</a:t>
            </a:r>
            <a:r>
              <a:rPr lang="en-US" sz="1100" dirty="0"/>
              <a:t> Au and Zn and </a:t>
            </a:r>
            <a:r>
              <a:rPr lang="en-US" sz="1100" b="1" dirty="0"/>
              <a:t>(b)</a:t>
            </a:r>
            <a:r>
              <a:rPr lang="en-US" sz="1100" dirty="0"/>
              <a:t> uranium oxide.</a:t>
            </a:r>
            <a:endParaRPr lang="en-GB" sz="1100" b="1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ECA9A0B-4781-4F11-92D6-2CE2BF504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782" y="668724"/>
            <a:ext cx="1639643" cy="557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24</cp:revision>
  <dcterms:created xsi:type="dcterms:W3CDTF">2017-09-25T10:29:42Z</dcterms:created>
  <dcterms:modified xsi:type="dcterms:W3CDTF">2017-11-23T08:57:11Z</dcterms:modified>
</cp:coreProperties>
</file>