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Examples of back scattered electron images and energy dispersive spectroscopic (EDS) analysis of deposits found on the precipitation targets in non-isothermal experiments.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Migdisov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Hydrocarbons as ore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Migdisov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47-52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163498"/>
            <a:ext cx="23869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/>
              <a:t>Figure S-2</a:t>
            </a:r>
            <a:r>
              <a:rPr lang="en-GB" sz="1100"/>
              <a:t> Examples of back scattered electron images and energy dispersive spectroscopic (EDS) analysis of deposits found on the precipitation targets in non-isothermal experiments.</a:t>
            </a:r>
            <a:endParaRPr lang="en-GB" sz="110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37058B2-E1A4-4732-855F-C76F4207BA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90" y="179388"/>
            <a:ext cx="4314636" cy="610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25</cp:revision>
  <dcterms:created xsi:type="dcterms:W3CDTF">2017-09-25T10:29:42Z</dcterms:created>
  <dcterms:modified xsi:type="dcterms:W3CDTF">2017-11-23T08:58:28Z</dcterms:modified>
</cp:coreProperties>
</file>