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Examples of back scattered electron images of gold grids from blank experiments (no Zn source).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983044" y="5523521"/>
            <a:ext cx="62918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S-3</a:t>
            </a:r>
            <a:r>
              <a:rPr lang="en-GB" sz="1100" dirty="0"/>
              <a:t> Examples of back scattered electron images of gold grids from blank experiments (no Zn source).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D07FDB3-5DCB-44D2-9DBB-B27824E38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59" y="1430366"/>
            <a:ext cx="9689082" cy="38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80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26</cp:revision>
  <dcterms:created xsi:type="dcterms:W3CDTF">2017-09-25T10:29:42Z</dcterms:created>
  <dcterms:modified xsi:type="dcterms:W3CDTF">2017-11-23T09:00:30Z</dcterms:modified>
</cp:coreProperties>
</file>