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S-5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 K-edge XANES spectra of Zn precipitates,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comparison with background Zn (blue),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position of Zn hot spot 1 indicated by an arrow,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distribution of the gold mesh.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934" y="179388"/>
            <a:ext cx="4304093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Migdisov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Hydrocarbons as ore fluids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Migdisov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47-52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745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74938" y="5110591"/>
            <a:ext cx="24694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S-5</a:t>
            </a:r>
            <a:r>
              <a:rPr lang="en-US" sz="1100" dirty="0"/>
              <a:t> Group </a:t>
            </a:r>
            <a:r>
              <a:rPr lang="en-US" sz="1100" i="1" dirty="0"/>
              <a:t>b</a:t>
            </a:r>
            <a:r>
              <a:rPr lang="en-US" sz="1100" dirty="0"/>
              <a:t>: </a:t>
            </a:r>
            <a:r>
              <a:rPr lang="en-US" sz="1100" b="1" dirty="0"/>
              <a:t>(a)</a:t>
            </a:r>
            <a:r>
              <a:rPr lang="en-US" sz="1100" dirty="0"/>
              <a:t> Zn K-edge XANES spectra of Zn precipitates, </a:t>
            </a:r>
            <a:r>
              <a:rPr lang="en-US" sz="1100" b="1" dirty="0"/>
              <a:t>(b)</a:t>
            </a:r>
            <a:r>
              <a:rPr lang="en-US" sz="1100" dirty="0"/>
              <a:t> comparison with background Zn (blue), </a:t>
            </a:r>
            <a:r>
              <a:rPr lang="en-US" sz="1100" b="1" dirty="0"/>
              <a:t>(c)</a:t>
            </a:r>
            <a:r>
              <a:rPr lang="en-US" sz="1100" dirty="0"/>
              <a:t> position of Zn hot spot 1 indicated by an arrow, </a:t>
            </a:r>
            <a:r>
              <a:rPr lang="en-US" sz="1100" b="1" dirty="0"/>
              <a:t>(d)</a:t>
            </a:r>
            <a:r>
              <a:rPr lang="en-US" sz="1100" dirty="0"/>
              <a:t> Au distribution of the gold mesh. </a:t>
            </a:r>
            <a:endParaRPr lang="en-GB" sz="11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5E6626-DB2D-4A5E-A0A9-F0C919585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44" y="1267865"/>
            <a:ext cx="7634013" cy="49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142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29</cp:revision>
  <dcterms:created xsi:type="dcterms:W3CDTF">2017-09-25T10:29:42Z</dcterms:created>
  <dcterms:modified xsi:type="dcterms:W3CDTF">2017-11-24T09:13:22Z</dcterms:modified>
</cp:coreProperties>
</file>