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I/(Ca + Mg)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Mg/Ca. Blue data points for multiple Neogene diagenetic scenarios (Hardisty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2017). White circles for Proterozoic carbonates (Hardisty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2017). Yellow points are from this study.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Lu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Iodine proxy evidence for increased ocean oxygenation during the Bitter Springs Anomaly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Lu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53-57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70007" y="5085743"/>
            <a:ext cx="24742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S-2</a:t>
            </a:r>
            <a:r>
              <a:rPr lang="en-US" sz="1100" dirty="0"/>
              <a:t> </a:t>
            </a:r>
            <a:r>
              <a:rPr lang="en-GB" sz="1100" dirty="0"/>
              <a:t>I/(Ca + Mg) </a:t>
            </a:r>
            <a:r>
              <a:rPr lang="en-GB" sz="1100" i="1" dirty="0"/>
              <a:t>vs.</a:t>
            </a:r>
            <a:r>
              <a:rPr lang="en-GB" sz="1100" dirty="0"/>
              <a:t> Mg/Ca. Blue data points for multiple Neogene diagenetic scenarios (Hardisty</a:t>
            </a:r>
            <a:r>
              <a:rPr lang="en-GB" sz="1100" i="1" dirty="0"/>
              <a:t> et al.</a:t>
            </a:r>
            <a:r>
              <a:rPr lang="en-GB" sz="1100" dirty="0"/>
              <a:t>, 2017). White circles for Proterozoic carbonates (Hardisty</a:t>
            </a:r>
            <a:r>
              <a:rPr lang="en-GB" sz="1100" i="1" dirty="0"/>
              <a:t> et al.</a:t>
            </a:r>
            <a:r>
              <a:rPr lang="en-GB" sz="1100" dirty="0"/>
              <a:t>, 2017). Yellow points are from this study.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1A35532-BE68-4C87-8CEB-2DD306D8C0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26" y="872848"/>
            <a:ext cx="5621311" cy="54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25</cp:revision>
  <dcterms:created xsi:type="dcterms:W3CDTF">2017-09-25T10:29:42Z</dcterms:created>
  <dcterms:modified xsi:type="dcterms:W3CDTF">2017-11-28T16:19:26Z</dcterms:modified>
</cp:coreProperties>
</file>