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Schematic representation of the proposed mechanism for grain removal under quiescent conditions. At first, the grains are locked together mechanically; as they dissolve and the grains become unlocked, they are able to leave the surface by intergranular repulsion.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270" y="179388"/>
            <a:ext cx="4813758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Levenson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Emmanuel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Reply to comment on "Repulsion between calcite crystals and grain detachment during water-rock interaction" by Le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Merrer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Colombani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2017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</a:t>
            </a:r>
            <a:r>
              <a:rPr lang="de-AT" altLang="en-US" sz="1200" b="1" dirty="0" err="1">
                <a:latin typeface="Arial" panose="020B0604020202020204" pitchFamily="34" charset="0"/>
              </a:rPr>
              <a:t>Levenson</a:t>
            </a:r>
            <a:r>
              <a:rPr lang="de-AT" altLang="en-US" sz="1200" b="1" dirty="0">
                <a:latin typeface="Arial" panose="020B0604020202020204" pitchFamily="34" charset="0"/>
              </a:rPr>
              <a:t> and Emmanuel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6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3-4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1989489" y="5124795"/>
            <a:ext cx="84228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</a:t>
            </a:r>
            <a:r>
              <a:rPr lang="en-GB" sz="1100" dirty="0"/>
              <a:t> Schematic representation of the proposed mechanism for grain removal under quiescent conditions. At first, the grains are locked together mechanically; as they dissolve and the grains become unlocked, they are able to leave the surface by intergranular repulsion.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5E1DE1A-5FB3-4E9C-AAD6-055AA18D28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354" y="1746947"/>
            <a:ext cx="8949292" cy="316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162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24</cp:revision>
  <dcterms:created xsi:type="dcterms:W3CDTF">2017-09-25T10:29:42Z</dcterms:created>
  <dcterms:modified xsi:type="dcterms:W3CDTF">2017-12-21T09:49:11Z</dcterms:modified>
</cp:coreProperties>
</file>