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Redox state of Fe probed by X-ray absorption spectroscopy. The pre-edge centroid energy (PCE, Fig. S-4) of our samples (orange and purple dots; see Table S-1) are plotted together with our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ferropericlase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(red dots, dominantly 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and bridgmanite (blue dots, 27 % 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reference compounds. Horizontal grey stripes correspond to PCE values generally found for 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-bearing minerals at ambient P-T conditions (Wilke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2001). PCEs of our samples plot slightly higher than the reference compounds. Also, they increase regularly with pressure, which suggests significant 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3+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contents and excludes a decrease of their bulk #Fe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 to more than 120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270" y="179388"/>
            <a:ext cx="481375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Andrault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oxygen excess in the primitive mantle could be the source of the Great Oxygenation Event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Andrault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5-10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82115" y="4417960"/>
            <a:ext cx="237261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</a:t>
            </a:r>
            <a:r>
              <a:rPr lang="en-US" sz="1100" dirty="0"/>
              <a:t>Redox state of Fe probed by X-ray absorption spectroscopy. The pre-edge centroid energy (PCE, Fig. S-4) of our samples (orange and purple dots; see Table S-1) are plotted together with our </a:t>
            </a:r>
            <a:r>
              <a:rPr lang="en-US" sz="1100" dirty="0" err="1"/>
              <a:t>ferropericlase</a:t>
            </a:r>
            <a:r>
              <a:rPr lang="en-US" sz="1100" dirty="0"/>
              <a:t> (red dots, dominantly Fe</a:t>
            </a:r>
            <a:r>
              <a:rPr lang="en-US" sz="1100" baseline="30000" dirty="0"/>
              <a:t>2+</a:t>
            </a:r>
            <a:r>
              <a:rPr lang="en-US" sz="1100" dirty="0"/>
              <a:t>) and bridgmanite (blue dots, 27 % Fe</a:t>
            </a:r>
            <a:r>
              <a:rPr lang="en-US" sz="1100" baseline="30000" dirty="0"/>
              <a:t>3+</a:t>
            </a:r>
            <a:r>
              <a:rPr lang="en-US" sz="1100" dirty="0"/>
              <a:t>) reference compounds. …</a:t>
            </a:r>
            <a:endParaRPr lang="en-GB" sz="11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3FA4955-B851-4E6D-B7B3-0869C8C7E8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75" y="1206533"/>
            <a:ext cx="6227028" cy="493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263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27</cp:revision>
  <dcterms:created xsi:type="dcterms:W3CDTF">2017-09-25T10:29:42Z</dcterms:created>
  <dcterms:modified xsi:type="dcterms:W3CDTF">2018-01-17T22:09:59Z</dcterms:modified>
</cp:coreProperties>
</file>