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108" y="60"/>
      </p:cViewPr>
      <p:guideLst/>
    </p:cSldViewPr>
  </p:slideViewPr>
  <p:notesTextViewPr>
    <p:cViewPr>
      <p:scale>
        <a:sx n="1" d="1"/>
        <a:sy n="1" d="1"/>
      </p:scale>
      <p:origin x="0" y="-12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mantle #Fe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3+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refined from SMS measurements.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Major Fe contributions found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our sample are high spin and low spin Fe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2+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Kantor </a:t>
            </a:r>
            <a:r>
              <a:rPr lang="en-US" sz="120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2009)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(both added to each other, green dots), high spin Fe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2+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low QS (red), intermediate spin Fe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2+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(purple) and high </a:t>
            </a:r>
            <a:r>
              <a:rPr lang="en-US" sz="1200" b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3+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(blue) in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Kupenko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US" sz="1200" b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2015).</a:t>
            </a:r>
            <a:r>
              <a:rPr lang="en-US" sz="12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Above ~40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GPa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corresponding to mantle depths greater than ~1000 km, the #Fe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3+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bulk sample is almost constant at ~20 %. In the pressure field of post-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(~142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GPa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we performed two syntheses at ~2500 K (dot with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coloured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trend superimposed) and ~3500 K.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When focusing on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properties, we observe a continuous increase of its #Fe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3+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pressure. At low pressure, our two samples plot in the field of previous Al-free (low Al)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compounds (see Shim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2017 and references therein). It could be associated with the remaining presence of Al-bearing garnet in our samples. On the other hand,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Kupenko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(2015) found higher #Fe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3+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this pressure range (yellow dots). Above ~40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GPa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our data set produces a smooth trend which lies between the previous findings (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Sinmyo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Prescher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Kupenko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Piet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2016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Shim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2017).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16/01/2018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Andrault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oxygen excess in the primitive mantle could be the source of the Great Oxygenation Event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Andrault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6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5-10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801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7833684" y="4897645"/>
            <a:ext cx="38814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</a:t>
            </a:r>
            <a:r>
              <a:rPr lang="en-GB" sz="1100" dirty="0"/>
              <a:t> </a:t>
            </a:r>
            <a:r>
              <a:rPr lang="en-US" sz="1100" b="1" dirty="0"/>
              <a:t> 3 </a:t>
            </a:r>
            <a:r>
              <a:rPr lang="en-US" sz="1100" dirty="0"/>
              <a:t>The mantle #Fe</a:t>
            </a:r>
            <a:r>
              <a:rPr lang="en-US" sz="1100" baseline="30000" dirty="0"/>
              <a:t>3+</a:t>
            </a:r>
            <a:r>
              <a:rPr lang="en-US" sz="1100" dirty="0"/>
              <a:t> refined from SMS measurements.</a:t>
            </a:r>
            <a:r>
              <a:rPr lang="en-US" sz="1100" b="1" dirty="0"/>
              <a:t> (a)</a:t>
            </a:r>
            <a:r>
              <a:rPr lang="en-US" sz="1100" dirty="0"/>
              <a:t> Major Fe contributions found</a:t>
            </a:r>
            <a:r>
              <a:rPr lang="en-GB" sz="1100" dirty="0"/>
              <a:t> </a:t>
            </a:r>
            <a:r>
              <a:rPr lang="en-US" sz="1100" dirty="0"/>
              <a:t> in our sample are high spin and low spin Fe</a:t>
            </a:r>
            <a:r>
              <a:rPr lang="en-US" sz="1100" baseline="30000" dirty="0"/>
              <a:t>2+</a:t>
            </a:r>
            <a:r>
              <a:rPr lang="en-US" sz="1100" dirty="0"/>
              <a:t> in </a:t>
            </a:r>
            <a:r>
              <a:rPr lang="en-US" sz="1100" dirty="0" err="1"/>
              <a:t>Fp</a:t>
            </a:r>
            <a:r>
              <a:rPr lang="en-US" sz="1100" dirty="0"/>
              <a:t> (Kantor</a:t>
            </a:r>
            <a:r>
              <a:rPr lang="en-US" sz="1100" i="1" dirty="0"/>
              <a:t> et al.</a:t>
            </a:r>
            <a:r>
              <a:rPr lang="en-US" sz="1100" dirty="0"/>
              <a:t>, 2009) (both added to each other, green dots), high spin Fe</a:t>
            </a:r>
            <a:r>
              <a:rPr lang="en-US" sz="1100" baseline="30000" dirty="0"/>
              <a:t>2+</a:t>
            </a:r>
            <a:r>
              <a:rPr lang="en-US" sz="1100" dirty="0"/>
              <a:t> with low QS (red), intermediate spin Fe</a:t>
            </a:r>
            <a:r>
              <a:rPr lang="en-US" sz="1100" baseline="30000" dirty="0"/>
              <a:t>2+</a:t>
            </a:r>
            <a:r>
              <a:rPr lang="en-US" sz="1100" dirty="0"/>
              <a:t> (purple) and high spin Fe</a:t>
            </a:r>
            <a:r>
              <a:rPr lang="en-US" sz="1100" baseline="30000" dirty="0"/>
              <a:t>3+</a:t>
            </a:r>
            <a:r>
              <a:rPr lang="en-US" sz="1100" dirty="0"/>
              <a:t> (blue) in </a:t>
            </a:r>
            <a:r>
              <a:rPr lang="en-US" sz="1100" dirty="0" err="1"/>
              <a:t>Bg</a:t>
            </a:r>
            <a:r>
              <a:rPr lang="en-US" sz="1100" dirty="0"/>
              <a:t> (</a:t>
            </a:r>
            <a:r>
              <a:rPr lang="en-US" sz="1100" dirty="0" err="1"/>
              <a:t>Kupenko</a:t>
            </a:r>
            <a:r>
              <a:rPr lang="en-US" sz="1100" i="1" dirty="0"/>
              <a:t> et al.</a:t>
            </a:r>
            <a:r>
              <a:rPr lang="en-US" sz="1100" dirty="0"/>
              <a:t>, 2015). …</a:t>
            </a:r>
            <a:endParaRPr lang="en-GB" sz="11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281AF01-BA00-4B3A-AF7D-AC07D626B2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855" y="775329"/>
            <a:ext cx="4151325" cy="548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69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28</cp:revision>
  <dcterms:created xsi:type="dcterms:W3CDTF">2017-09-25T10:29:42Z</dcterms:created>
  <dcterms:modified xsi:type="dcterms:W3CDTF">2018-01-16T13:19:49Z</dcterms:modified>
</cp:coreProperties>
</file>