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N-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isotope plots.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mixing diagram. The line corresponds to the relationship between an end-member with low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and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values and the Mars atmosphere with elevated isotope and elemental ratios and was computed using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Isoplot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software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courtesy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K. Ludwig, Berkeley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Geochronology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Center)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Dashed lines correspond to 1σ error envelope.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Same as (a) but with the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ratio.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Expanded view of (b) showing results from Viking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(Owen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1977)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MSL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(Wong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2013)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Tissint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are compatible with the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ratio defined by Viking. Errors correspond to 1σ.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270" y="179388"/>
            <a:ext cx="481375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Avice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Noble gases and nitrogen in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Tissint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reveal the composition of the Mars atmosphere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Avice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11-16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7" y="4529112"/>
            <a:ext cx="3056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N-</a:t>
            </a:r>
            <a:r>
              <a:rPr lang="en-GB" sz="1100" dirty="0" err="1"/>
              <a:t>Ar</a:t>
            </a:r>
            <a:r>
              <a:rPr lang="en-GB" sz="1100" dirty="0"/>
              <a:t> isotope plots. </a:t>
            </a:r>
            <a:r>
              <a:rPr lang="en-GB" sz="1100" b="1" dirty="0"/>
              <a:t>(a)</a:t>
            </a:r>
            <a:r>
              <a:rPr lang="en-GB" sz="1100" dirty="0"/>
              <a:t> δ</a:t>
            </a:r>
            <a:r>
              <a:rPr lang="en-GB" sz="1100" baseline="30000" dirty="0"/>
              <a:t>15</a:t>
            </a:r>
            <a:r>
              <a:rPr lang="en-GB" sz="1100" dirty="0"/>
              <a:t>N </a:t>
            </a:r>
            <a:r>
              <a:rPr lang="en-GB" sz="1100" i="1" dirty="0"/>
              <a:t>vs</a:t>
            </a:r>
            <a:r>
              <a:rPr lang="en-GB" sz="1100" dirty="0"/>
              <a:t>. </a:t>
            </a:r>
            <a:r>
              <a:rPr lang="en-GB" sz="1100" baseline="30000" dirty="0"/>
              <a:t>36</a:t>
            </a:r>
            <a:r>
              <a:rPr lang="en-GB" sz="1100" dirty="0"/>
              <a:t>Ar/</a:t>
            </a:r>
            <a:r>
              <a:rPr lang="en-GB" sz="1100" baseline="30000" dirty="0"/>
              <a:t>14</a:t>
            </a:r>
            <a:r>
              <a:rPr lang="en-GB" sz="1100" dirty="0"/>
              <a:t>N mixing diagram. The line corresponds to the relationship between an end-member with low δ</a:t>
            </a:r>
            <a:r>
              <a:rPr lang="en-GB" sz="1100" baseline="30000" dirty="0"/>
              <a:t>15</a:t>
            </a:r>
            <a:r>
              <a:rPr lang="en-GB" sz="1100" dirty="0"/>
              <a:t>N and </a:t>
            </a:r>
            <a:r>
              <a:rPr lang="en-GB" sz="1100" baseline="30000" dirty="0"/>
              <a:t>36</a:t>
            </a:r>
            <a:r>
              <a:rPr lang="en-GB" sz="1100" dirty="0"/>
              <a:t>Ar/</a:t>
            </a:r>
            <a:r>
              <a:rPr lang="en-GB" sz="1100" baseline="30000" dirty="0"/>
              <a:t>14</a:t>
            </a:r>
            <a:r>
              <a:rPr lang="en-GB" sz="1100" dirty="0"/>
              <a:t>N values and the Mars atmosphere with elevated isotope and elemental ratios and was computed using </a:t>
            </a:r>
            <a:r>
              <a:rPr lang="en-GB" sz="1100" dirty="0" err="1"/>
              <a:t>Isoplot</a:t>
            </a:r>
            <a:r>
              <a:rPr lang="en-GB" sz="1100" dirty="0"/>
              <a:t> software (</a:t>
            </a:r>
            <a:r>
              <a:rPr lang="fr-FR" sz="1100" dirty="0" err="1"/>
              <a:t>courtesy</a:t>
            </a:r>
            <a:r>
              <a:rPr lang="fr-FR" sz="1100" dirty="0"/>
              <a:t> of K. Ludwig, Berkeley </a:t>
            </a:r>
            <a:r>
              <a:rPr lang="fr-FR" sz="1100" dirty="0" err="1"/>
              <a:t>Geochronology</a:t>
            </a:r>
            <a:r>
              <a:rPr lang="fr-FR" sz="1100" dirty="0"/>
              <a:t> Center)</a:t>
            </a:r>
            <a:r>
              <a:rPr lang="en-GB" sz="1100" dirty="0"/>
              <a:t>…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D2A33B4-C814-464E-93B4-F57EBC8B05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916116"/>
            <a:ext cx="6092379" cy="534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263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29</cp:revision>
  <dcterms:created xsi:type="dcterms:W3CDTF">2017-09-25T10:29:42Z</dcterms:created>
  <dcterms:modified xsi:type="dcterms:W3CDTF">2018-02-05T14:00:18Z</dcterms:modified>
</cp:coreProperties>
</file>