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Isotope composition of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Kr in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Tissint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Isotope spectrum of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released from sample Glass 3. The isotopic compositions of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measured by MSL (Conrad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2016) and in other Martian meteorites (Mathew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1998) are also displayed. All data are normalised to 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132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 and to SW-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Meshik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2014) and expressed in delta notation: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δ</a:t>
            </a:r>
            <a:r>
              <a:rPr lang="en-GB" sz="12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1000 * [(</a:t>
            </a:r>
            <a:r>
              <a:rPr lang="en-GB" sz="12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132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Xe)/(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132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Xe)</a:t>
            </a:r>
            <a:r>
              <a:rPr lang="en-GB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SW-</a:t>
            </a:r>
            <a:r>
              <a:rPr lang="en-GB" sz="1200" kern="1200" baseline="-25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</a:t>
            </a:r>
            <a:r>
              <a:rPr lang="en-GB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- 1]. 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129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 excesses relative to SW-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shown in the top-right sub-panel.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isotope spectra corrected for terrestrial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for 1 Myr and 0.7 Myr of cosmic-ray exposure are also shown.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Isotope spectra of Kr extracted from sample glass compared to results obtained on lithology C (glass) of the EETA79001 meteorite (Swindle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1986) and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situ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MSL (Conrad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2016). Terrestrial Kr (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Ozima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Podosek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2002) is shown for comparison. Data are expressed in delta notation relative to solar-wind Kr (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Meshik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2014). Errors correspond to 1σ.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0270" y="179388"/>
            <a:ext cx="4813758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Avice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Noble gases and nitrogen in </a:t>
            </a: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Tissint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reveal the composition of the Mars atmosphere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Avice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6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11-16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802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1986189" y="5659385"/>
            <a:ext cx="82196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</a:t>
            </a:r>
            <a:r>
              <a:rPr lang="en-GB" sz="1100" dirty="0"/>
              <a:t> Isotope composition of </a:t>
            </a:r>
            <a:r>
              <a:rPr lang="en-GB" sz="1100" dirty="0" err="1"/>
              <a:t>Xe</a:t>
            </a:r>
            <a:r>
              <a:rPr lang="en-GB" sz="1100" dirty="0"/>
              <a:t> and Kr in </a:t>
            </a:r>
            <a:r>
              <a:rPr lang="en-GB" sz="1100" dirty="0" err="1"/>
              <a:t>Tissint</a:t>
            </a:r>
            <a:r>
              <a:rPr lang="en-GB" sz="1100" dirty="0"/>
              <a:t>. </a:t>
            </a:r>
            <a:r>
              <a:rPr lang="en-GB" sz="1100" b="1" dirty="0"/>
              <a:t>(a)</a:t>
            </a:r>
            <a:r>
              <a:rPr lang="en-GB" sz="1100" dirty="0"/>
              <a:t> Isotope spectrum of </a:t>
            </a:r>
            <a:r>
              <a:rPr lang="en-GB" sz="1100" dirty="0" err="1"/>
              <a:t>Xe</a:t>
            </a:r>
            <a:r>
              <a:rPr lang="en-GB" sz="1100" dirty="0"/>
              <a:t> released from sample Glass 3. The isotopic compositions of </a:t>
            </a:r>
            <a:r>
              <a:rPr lang="en-GB" sz="1100" dirty="0" err="1"/>
              <a:t>Xe</a:t>
            </a:r>
            <a:r>
              <a:rPr lang="en-GB" sz="1100" dirty="0"/>
              <a:t> measured by MSL (Conrad </a:t>
            </a:r>
            <a:r>
              <a:rPr lang="en-GB" sz="1100" i="1" dirty="0"/>
              <a:t>et al</a:t>
            </a:r>
            <a:r>
              <a:rPr lang="en-GB" sz="1100" dirty="0"/>
              <a:t>., 2016) and in other Martian meteorites (Mathew </a:t>
            </a:r>
            <a:r>
              <a:rPr lang="en-GB" sz="1100" i="1" dirty="0"/>
              <a:t>et al</a:t>
            </a:r>
            <a:r>
              <a:rPr lang="en-GB" sz="1100" dirty="0"/>
              <a:t>., 1998) are also displayed. All data …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C3BF53E6-F63D-4F24-BF59-E4E00E0FD4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18" y="1288948"/>
            <a:ext cx="10076363" cy="409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329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31</cp:revision>
  <dcterms:created xsi:type="dcterms:W3CDTF">2017-09-25T10:29:42Z</dcterms:created>
  <dcterms:modified xsi:type="dcterms:W3CDTF">2018-02-05T14:04:21Z</dcterms:modified>
</cp:coreProperties>
</file>