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Histograms of (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U).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Previously published data for weathering profiles.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of a simple mass balance calculation accounting for the observed 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excess in seawater in terms of weathering depth for various values of (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U) in the residual weathered material. (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Dissolved load in major rivers.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Weathering profile of this study. S.E. = secular equilibrium; S.D. = seawater dissolved (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U). The average, median and standard deviation (σ) of each respective data set are illustrated 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Data for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compiled in Table S-1.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760" y="179388"/>
            <a:ext cx="403826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Th/U and U series systematics of saprolite: importance for the oceanic </a:t>
            </a:r>
            <a:r>
              <a:rPr lang="en-GB" altLang="en-US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excess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Suhr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17-22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64342" y="4809528"/>
            <a:ext cx="3056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</a:t>
            </a:r>
            <a:r>
              <a:rPr lang="en-GB" sz="1100" dirty="0"/>
              <a:t> Histograms of (</a:t>
            </a:r>
            <a:r>
              <a:rPr lang="en-GB" sz="1100" baseline="30000" dirty="0"/>
              <a:t>234</a:t>
            </a:r>
            <a:r>
              <a:rPr lang="en-GB" sz="1100" dirty="0"/>
              <a:t>U/</a:t>
            </a:r>
            <a:r>
              <a:rPr lang="en-GB" sz="1100" baseline="30000" dirty="0"/>
              <a:t>238</a:t>
            </a:r>
            <a:r>
              <a:rPr lang="en-GB" sz="1100" dirty="0"/>
              <a:t>U). </a:t>
            </a:r>
            <a:r>
              <a:rPr lang="en-GB" sz="1100" b="1" dirty="0"/>
              <a:t>(a)</a:t>
            </a:r>
            <a:r>
              <a:rPr lang="en-GB" sz="1100" dirty="0"/>
              <a:t> Previously published data for weathering profiles. </a:t>
            </a:r>
            <a:r>
              <a:rPr lang="en-GB" sz="1100" b="1" dirty="0"/>
              <a:t>(b)</a:t>
            </a:r>
            <a:r>
              <a:rPr lang="en-GB" sz="1100" dirty="0"/>
              <a:t> Results of a simple mass balance calculation accounting for the observed </a:t>
            </a:r>
            <a:r>
              <a:rPr lang="en-GB" sz="1100" baseline="30000" dirty="0"/>
              <a:t>234</a:t>
            </a:r>
            <a:r>
              <a:rPr lang="en-GB" sz="1100" dirty="0"/>
              <a:t>U excess in seawater in terms of weathering depth for various values of (</a:t>
            </a:r>
            <a:r>
              <a:rPr lang="en-GB" sz="1100" baseline="30000" dirty="0"/>
              <a:t>234</a:t>
            </a:r>
            <a:r>
              <a:rPr lang="en-GB" sz="1100" dirty="0"/>
              <a:t>U/</a:t>
            </a:r>
            <a:r>
              <a:rPr lang="en-GB" sz="1100" baseline="30000" dirty="0"/>
              <a:t>238</a:t>
            </a:r>
            <a:r>
              <a:rPr lang="en-GB" sz="1100" dirty="0"/>
              <a:t>U) in the residual weathered material. (</a:t>
            </a:r>
            <a:r>
              <a:rPr lang="en-GB" sz="1100" b="1" dirty="0"/>
              <a:t>c)</a:t>
            </a:r>
            <a:r>
              <a:rPr lang="en-GB" sz="1100" dirty="0"/>
              <a:t> Dissolved load in major rivers. </a:t>
            </a:r>
            <a:r>
              <a:rPr lang="en-GB" sz="1100" b="1" dirty="0"/>
              <a:t>(d)</a:t>
            </a:r>
            <a:r>
              <a:rPr lang="en-GB" sz="1100" dirty="0"/>
              <a:t> Weathering…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3B76C7-673B-413D-8185-354A0EF3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82" y="970060"/>
            <a:ext cx="6425771" cy="53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269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30</cp:revision>
  <dcterms:created xsi:type="dcterms:W3CDTF">2017-09-25T10:29:42Z</dcterms:created>
  <dcterms:modified xsi:type="dcterms:W3CDTF">2018-02-12T14:27:39Z</dcterms:modified>
</cp:coreProperties>
</file>