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9" d="100"/>
          <a:sy n="79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Vertical profile of volcanic flows and weathering characteristics.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CIA.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Th/U ratio.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238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U), dashed purple line illustrates secular equilibrium, black dots = Q-ICP-MS data, blue squares = MC-ICP-MS data to test the accuracy of Q-ICP-MS data. Note that errors bars of MC-ICP-MS data are smaller than symbols; the contact between the two flows is shown on each plot as a horizontal dashed line. The modern soil surface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palaeo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-flow surface are denoted by the horizontal shaded horizons.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760" y="179388"/>
            <a:ext cx="403826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Suhr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Th/U and U series systematics of saprolite: importance for the oceanic </a:t>
            </a:r>
            <a:r>
              <a:rPr lang="en-GB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234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excess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Suhr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17-22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62551" y="4977544"/>
            <a:ext cx="3056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Vertical profile of volcanic flows and weathering characteristics. </a:t>
            </a:r>
            <a:r>
              <a:rPr lang="en-GB" sz="1100" b="1" dirty="0"/>
              <a:t>(a)</a:t>
            </a:r>
            <a:r>
              <a:rPr lang="en-GB" sz="1100" dirty="0"/>
              <a:t> CIA. </a:t>
            </a:r>
            <a:r>
              <a:rPr lang="en-GB" sz="1100" b="1" dirty="0"/>
              <a:t>(b)</a:t>
            </a:r>
            <a:r>
              <a:rPr lang="en-GB" sz="1100" dirty="0"/>
              <a:t> Th/U ratio. </a:t>
            </a:r>
            <a:r>
              <a:rPr lang="en-GB" sz="1100" b="1" dirty="0"/>
              <a:t>(c)</a:t>
            </a:r>
            <a:r>
              <a:rPr lang="en-GB" sz="1100" dirty="0"/>
              <a:t> (</a:t>
            </a:r>
            <a:r>
              <a:rPr lang="en-GB" sz="1100" baseline="30000" dirty="0"/>
              <a:t>234</a:t>
            </a:r>
            <a:r>
              <a:rPr lang="en-GB" sz="1100" dirty="0"/>
              <a:t>U/</a:t>
            </a:r>
            <a:r>
              <a:rPr lang="en-GB" sz="1100" baseline="30000" dirty="0"/>
              <a:t>238</a:t>
            </a:r>
            <a:r>
              <a:rPr lang="en-GB" sz="1100" dirty="0"/>
              <a:t>U), dashed purple line illustrates secular equilibrium, black dots = Q-ICP-MS data, blue squares = MC-ICP-MS data to test the accuracy of Q-ICP-MS data. Note that…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C5538CB-F7EA-4CEC-BA3E-56CEBED33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02" y="1047417"/>
            <a:ext cx="7990015" cy="531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230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31</cp:revision>
  <dcterms:created xsi:type="dcterms:W3CDTF">2017-09-25T10:29:42Z</dcterms:created>
  <dcterms:modified xsi:type="dcterms:W3CDTF">2018-02-12T14:30:50Z</dcterms:modified>
</cp:coreProperties>
</file>