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9" d="100"/>
          <a:sy n="79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Bi-variate diagrams. 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it-IT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234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U/</a:t>
            </a:r>
            <a:r>
              <a:rPr lang="it-IT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238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U)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vs.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Mg/Ti. 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it-IT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234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U/</a:t>
            </a:r>
            <a:r>
              <a:rPr lang="it-IT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238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U)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Fe</a:t>
            </a:r>
            <a:r>
              <a:rPr lang="it-IT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it-IT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decreasing Mg/Ti ratios correlate with (</a:t>
            </a:r>
            <a:r>
              <a:rPr lang="it-IT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234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U/</a:t>
            </a:r>
            <a:r>
              <a:rPr lang="it-IT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238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U), whereas Fe</a:t>
            </a:r>
            <a:r>
              <a:rPr lang="it-IT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it-IT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anti-correlates.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760" y="179388"/>
            <a:ext cx="403826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Suhr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Th/U and U series systematics of saprolite: importance for the oceanic </a:t>
            </a:r>
            <a:r>
              <a:rPr lang="en-GB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234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excess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Suhr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6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17-22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803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1486457" y="5696537"/>
            <a:ext cx="96092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/>
              <a:t>Figure 3</a:t>
            </a:r>
            <a:r>
              <a:rPr lang="en-GB" sz="1100"/>
              <a:t> </a:t>
            </a:r>
            <a:r>
              <a:rPr lang="it-IT" sz="1100" dirty="0"/>
              <a:t>Bi-variate diagrams. </a:t>
            </a:r>
            <a:r>
              <a:rPr lang="it-IT" sz="1100" b="1" dirty="0"/>
              <a:t>(a)</a:t>
            </a:r>
            <a:r>
              <a:rPr lang="it-IT" sz="1100" dirty="0"/>
              <a:t> (</a:t>
            </a:r>
            <a:r>
              <a:rPr lang="it-IT" sz="1100" baseline="30000" dirty="0"/>
              <a:t>234</a:t>
            </a:r>
            <a:r>
              <a:rPr lang="it-IT" sz="1100" dirty="0"/>
              <a:t>U/</a:t>
            </a:r>
            <a:r>
              <a:rPr lang="it-IT" sz="1100" baseline="30000" dirty="0"/>
              <a:t>238</a:t>
            </a:r>
            <a:r>
              <a:rPr lang="it-IT" sz="1100" dirty="0"/>
              <a:t>U) </a:t>
            </a:r>
            <a:r>
              <a:rPr lang="it-IT" sz="1100" i="1" dirty="0"/>
              <a:t>vs.</a:t>
            </a:r>
            <a:r>
              <a:rPr lang="it-IT" sz="1100" dirty="0"/>
              <a:t> Mg/Ti. </a:t>
            </a:r>
            <a:r>
              <a:rPr lang="it-IT" sz="1100" b="1" dirty="0"/>
              <a:t>(b)</a:t>
            </a:r>
            <a:r>
              <a:rPr lang="it-IT" sz="1100" dirty="0"/>
              <a:t> (</a:t>
            </a:r>
            <a:r>
              <a:rPr lang="it-IT" sz="1100" baseline="30000" dirty="0"/>
              <a:t>234</a:t>
            </a:r>
            <a:r>
              <a:rPr lang="it-IT" sz="1100" dirty="0"/>
              <a:t>U/</a:t>
            </a:r>
            <a:r>
              <a:rPr lang="it-IT" sz="1100" baseline="30000" dirty="0"/>
              <a:t>238</a:t>
            </a:r>
            <a:r>
              <a:rPr lang="it-IT" sz="1100" dirty="0"/>
              <a:t>U) </a:t>
            </a:r>
            <a:r>
              <a:rPr lang="it-IT" sz="1100" i="1" dirty="0"/>
              <a:t>vs</a:t>
            </a:r>
            <a:r>
              <a:rPr lang="it-IT" sz="1100" dirty="0"/>
              <a:t>. Fe</a:t>
            </a:r>
            <a:r>
              <a:rPr lang="it-IT" sz="1100" baseline="-25000" dirty="0"/>
              <a:t>2</a:t>
            </a:r>
            <a:r>
              <a:rPr lang="it-IT" sz="1100" dirty="0"/>
              <a:t>O</a:t>
            </a:r>
            <a:r>
              <a:rPr lang="it-IT" sz="1100" baseline="-25000" dirty="0"/>
              <a:t>3.</a:t>
            </a:r>
            <a:r>
              <a:rPr lang="it-IT" sz="1100" dirty="0"/>
              <a:t> The decreasing Mg/Ti ratios correlate with (</a:t>
            </a:r>
            <a:r>
              <a:rPr lang="it-IT" sz="1100" baseline="30000" dirty="0"/>
              <a:t>234</a:t>
            </a:r>
            <a:r>
              <a:rPr lang="it-IT" sz="1100" dirty="0"/>
              <a:t>U/</a:t>
            </a:r>
            <a:r>
              <a:rPr lang="it-IT" sz="1100" baseline="30000" dirty="0"/>
              <a:t>238</a:t>
            </a:r>
            <a:r>
              <a:rPr lang="it-IT" sz="1100" dirty="0"/>
              <a:t>U), whereas Fe</a:t>
            </a:r>
            <a:r>
              <a:rPr lang="it-IT" sz="1100" baseline="-25000" dirty="0"/>
              <a:t>2</a:t>
            </a:r>
            <a:r>
              <a:rPr lang="it-IT" sz="1100" dirty="0"/>
              <a:t>O</a:t>
            </a:r>
            <a:r>
              <a:rPr lang="it-IT" sz="1100" baseline="-25000" dirty="0"/>
              <a:t>3 </a:t>
            </a:r>
            <a:r>
              <a:rPr lang="it-IT" sz="1100" dirty="0"/>
              <a:t>anti-correlates. </a:t>
            </a:r>
            <a:endParaRPr lang="en-GB" sz="110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7E8A461-FF30-4DB8-9EEB-F3C44B4A57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67" y="1481768"/>
            <a:ext cx="10527865" cy="391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163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32</cp:revision>
  <dcterms:created xsi:type="dcterms:W3CDTF">2017-09-25T10:29:42Z</dcterms:created>
  <dcterms:modified xsi:type="dcterms:W3CDTF">2018-02-12T14:33:23Z</dcterms:modified>
</cp:coreProperties>
</file>