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 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Stainless steel chamber.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Sectional view of the chamber.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Hydraulic press KSC-10.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Pétanque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ball pierced.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Carburettor float.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760" y="179388"/>
            <a:ext cx="403826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Boucher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helium isotopic ratio from 1910 to 2016 recorded in stainless steel containers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Boucher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23-27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804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27766" y="5467017"/>
            <a:ext cx="3056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 1</a:t>
            </a:r>
            <a:r>
              <a:rPr lang="en-GB" sz="1100" dirty="0"/>
              <a:t> </a:t>
            </a:r>
            <a:r>
              <a:rPr lang="en-GB" sz="1100" b="1" dirty="0"/>
              <a:t>(a)</a:t>
            </a:r>
            <a:r>
              <a:rPr lang="en-GB" sz="1100" dirty="0"/>
              <a:t> Stainless steel chamber. </a:t>
            </a:r>
            <a:r>
              <a:rPr lang="en-GB" sz="1100" b="1" dirty="0"/>
              <a:t>(b)</a:t>
            </a:r>
            <a:r>
              <a:rPr lang="en-GB" sz="1100" dirty="0"/>
              <a:t> Sectional view of the chamber. </a:t>
            </a:r>
            <a:r>
              <a:rPr lang="en-GB" sz="1100" b="1" dirty="0"/>
              <a:t>(c)</a:t>
            </a:r>
            <a:r>
              <a:rPr lang="en-GB" sz="1100" dirty="0"/>
              <a:t> Hydraulic press KSC-10. </a:t>
            </a:r>
            <a:r>
              <a:rPr lang="en-GB" sz="1100" b="1" dirty="0"/>
              <a:t>(d)</a:t>
            </a:r>
            <a:r>
              <a:rPr lang="en-GB" sz="1100" dirty="0"/>
              <a:t> </a:t>
            </a:r>
            <a:r>
              <a:rPr lang="en-GB" sz="1100" dirty="0" err="1"/>
              <a:t>Pétanque</a:t>
            </a:r>
            <a:r>
              <a:rPr lang="en-GB" sz="1100" dirty="0"/>
              <a:t> ball pierced. </a:t>
            </a:r>
            <a:r>
              <a:rPr lang="en-GB" sz="1100" b="1" dirty="0"/>
              <a:t>(e)</a:t>
            </a:r>
            <a:r>
              <a:rPr lang="en-GB" sz="1100" dirty="0"/>
              <a:t> Carburettor float.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F3DF5C-5B84-463E-88B8-754F4F2A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012825"/>
            <a:ext cx="6140208" cy="50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31</cp:revision>
  <dcterms:created xsi:type="dcterms:W3CDTF">2017-09-25T10:29:42Z</dcterms:created>
  <dcterms:modified xsi:type="dcterms:W3CDTF">2018-02-12T16:54:36Z</dcterms:modified>
</cp:coreProperties>
</file>