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Xenon isotopes in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Lignat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gas (aliquots: small red dots; mean: large red dot), compared to MORB (Kunz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1998;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Parai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2012; Tucker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2012) and Iceland basalts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Mukhopadhyay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2012). The Eifel gas is shown for comparison (small blue squares: aliquots, large blue square: mean)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Caracausi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2016). The inserts represent the global scale of variation in mantle-derived samples.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582" y="179388"/>
            <a:ext cx="36454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Moreira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xenon isotopic signature of the mantle beneath Massif Central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Moreira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28-32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6" y="4616136"/>
            <a:ext cx="32962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Xenon isotopes in the </a:t>
            </a:r>
            <a:r>
              <a:rPr lang="en-GB" sz="1100" dirty="0" err="1"/>
              <a:t>Lignat</a:t>
            </a:r>
            <a:r>
              <a:rPr lang="en-GB" sz="1100" dirty="0"/>
              <a:t> gas (aliquots: small red dots; mean: large red dot), compared to MORB (Kunz</a:t>
            </a:r>
            <a:r>
              <a:rPr lang="en-GB" sz="1100" i="1" dirty="0"/>
              <a:t> et al.</a:t>
            </a:r>
            <a:r>
              <a:rPr lang="en-GB" sz="1100" dirty="0"/>
              <a:t>, 1998; </a:t>
            </a:r>
            <a:r>
              <a:rPr lang="en-GB" sz="1100" dirty="0" err="1"/>
              <a:t>Parai</a:t>
            </a:r>
            <a:r>
              <a:rPr lang="en-GB" sz="1100" i="1" dirty="0"/>
              <a:t> et al.</a:t>
            </a:r>
            <a:r>
              <a:rPr lang="en-GB" sz="1100" dirty="0"/>
              <a:t>, 2012; Tucker</a:t>
            </a:r>
            <a:r>
              <a:rPr lang="en-GB" sz="1100" i="1" dirty="0"/>
              <a:t> et al.</a:t>
            </a:r>
            <a:r>
              <a:rPr lang="en-GB" sz="1100" dirty="0"/>
              <a:t>, 2012) and Iceland basalts (</a:t>
            </a:r>
            <a:r>
              <a:rPr lang="en-GB" sz="1100" dirty="0" err="1"/>
              <a:t>Mukhopadhyay</a:t>
            </a:r>
            <a:r>
              <a:rPr lang="en-GB" sz="1100" dirty="0"/>
              <a:t>, 2012). The Eifel gas is shown for comparison (small blue squares: aliquots, large blue square: mean) (</a:t>
            </a:r>
            <a:r>
              <a:rPr lang="en-GB" sz="1100" dirty="0" err="1"/>
              <a:t>Caracausi</a:t>
            </a:r>
            <a:r>
              <a:rPr lang="en-GB" sz="1100" i="1" dirty="0"/>
              <a:t> et al.</a:t>
            </a:r>
            <a:r>
              <a:rPr lang="en-GB" sz="1100" dirty="0"/>
              <a:t>, 2016). The inserts represent the global scale of variation in mantle-derived samples.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9A4D2B1-69AB-4526-B64B-B64D535589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279601"/>
            <a:ext cx="6384218" cy="605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241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35</cp:revision>
  <dcterms:created xsi:type="dcterms:W3CDTF">2017-09-25T10:29:42Z</dcterms:created>
  <dcterms:modified xsi:type="dcterms:W3CDTF">2018-02-22T14:31:22Z</dcterms:modified>
</cp:coreProperties>
</file>