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3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Xenon isotopic ratios in the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Lignat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gas expressed in ‰ deviation relative to the atmospheric composition. Assuming the xenon composition reflects mixing between air and MORB (or CO</a:t>
            </a:r>
            <a:r>
              <a:rPr lang="en-GB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-well gas; Holland and Ballentine, 2006),  one can estimate the proportion of atmospheric xenon. Using the 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136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Xe/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130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Xe ratio, 95 % of the 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130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Xe in the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Lignat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source is sourced from the air. The other isotopic ratios can be estimated using this mixing proportion. Two patterns are given for the result of this mixing: violet using CO</a:t>
            </a:r>
            <a:r>
              <a:rPr lang="en-GB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-well gas and green using the mean MORB-source ratios (Table S-2). The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Lignat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gas satisfies a simple binary mixture between air and MORB. Although the Eifel gas (blue circles) shows the same pattern for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fissiogenic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isotopes, it exhibits notable excesses in light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isotopes that are unaccounted for by the MORB-AIR mixing model.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8582" y="179388"/>
            <a:ext cx="3645445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Moreira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xenon isotopic signature of the mantle beneath Massif Central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 Moreira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6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28-32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805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7" y="6260109"/>
            <a:ext cx="3881411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661108" y="5771221"/>
            <a:ext cx="1086978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3</a:t>
            </a:r>
            <a:r>
              <a:rPr lang="en-GB" sz="1100" dirty="0"/>
              <a:t> Xenon isotopic ratios in the </a:t>
            </a:r>
            <a:r>
              <a:rPr lang="en-GB" sz="1100" dirty="0" err="1"/>
              <a:t>Lignat</a:t>
            </a:r>
            <a:r>
              <a:rPr lang="en-GB" sz="1100" dirty="0"/>
              <a:t> gas expressed in ‰ deviation relative to the atmospheric composition. Assuming the xenon composition reflects mixing between air and MORB (or CO</a:t>
            </a:r>
            <a:r>
              <a:rPr lang="en-GB" sz="1100" baseline="-25000" dirty="0"/>
              <a:t>2</a:t>
            </a:r>
            <a:r>
              <a:rPr lang="en-GB" sz="1100" dirty="0"/>
              <a:t>-well gas; Holland and Ballentine, 2006),  one can estimate the proportion of atmospheric xenon. Using the </a:t>
            </a:r>
            <a:r>
              <a:rPr lang="en-GB" sz="1100" baseline="30000" dirty="0"/>
              <a:t>136</a:t>
            </a:r>
            <a:r>
              <a:rPr lang="en-GB" sz="1100" dirty="0"/>
              <a:t>Xe/</a:t>
            </a:r>
            <a:r>
              <a:rPr lang="en-GB" sz="1100" baseline="30000" dirty="0"/>
              <a:t>130</a:t>
            </a:r>
            <a:r>
              <a:rPr lang="en-GB" sz="1100" dirty="0"/>
              <a:t>Xe ratio, 95 % of the </a:t>
            </a:r>
            <a:r>
              <a:rPr lang="en-GB" sz="1100" baseline="30000" dirty="0"/>
              <a:t>130</a:t>
            </a:r>
            <a:r>
              <a:rPr lang="en-GB" sz="1100" dirty="0"/>
              <a:t>Xe in the </a:t>
            </a:r>
            <a:r>
              <a:rPr lang="en-GB" sz="1100" dirty="0" err="1"/>
              <a:t>Lignat</a:t>
            </a:r>
            <a:r>
              <a:rPr lang="en-GB" sz="1100" dirty="0"/>
              <a:t> source is sourced from…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BE07EA29-AD9E-4B08-A662-8235101EC6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879" y="1074918"/>
            <a:ext cx="7494821" cy="470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286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34</cp:revision>
  <dcterms:created xsi:type="dcterms:W3CDTF">2017-09-25T10:29:42Z</dcterms:created>
  <dcterms:modified xsi:type="dcterms:W3CDTF">2018-02-21T11:08:13Z</dcterms:modified>
</cp:coreProperties>
</file>