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Redox architecture reconstruction, with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oxic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conditions above and below anoxic settings. Ferruginous conditions dominate in the OMZ, but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euxinia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develops in zones of increased organic carbon delivery. Metazoan body fossils recovery is shown by the red stars. Evidence for phototrophic GSB (green ovals) in mid-shelf settings corroborates geochemical and palaeontological redox indicators.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7765" y="191909"/>
            <a:ext cx="3296261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Guilbaud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 minimum zones in the early Cambrian ocean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>
                <a:latin typeface="Arial" panose="020B0604020202020204" pitchFamily="34" charset="0"/>
              </a:rPr>
              <a:t>Guilbaud </a:t>
            </a:r>
            <a:r>
              <a:rPr lang="de-AT" altLang="en-US" sz="1200" b="1" i="1">
                <a:latin typeface="Arial" panose="020B0604020202020204" pitchFamily="34" charset="0"/>
              </a:rPr>
              <a:t>et </a:t>
            </a:r>
            <a:r>
              <a:rPr lang="de-AT" altLang="en-US" sz="1200" b="1" i="1" dirty="0">
                <a:latin typeface="Arial" panose="020B0604020202020204" pitchFamily="34" charset="0"/>
              </a:rPr>
              <a:t>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33-38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216277" y="5423660"/>
            <a:ext cx="77093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Redox architecture reconstruction, with </a:t>
            </a:r>
            <a:r>
              <a:rPr lang="en-GB" sz="1100" dirty="0" err="1"/>
              <a:t>oxic</a:t>
            </a:r>
            <a:r>
              <a:rPr lang="en-GB" sz="1100" dirty="0"/>
              <a:t> conditions above and below anoxic settings. Ferruginous conditions dominate in the OMZ, but </a:t>
            </a:r>
            <a:r>
              <a:rPr lang="en-GB" sz="1100" dirty="0" err="1"/>
              <a:t>euxinia</a:t>
            </a:r>
            <a:r>
              <a:rPr lang="en-GB" sz="1100" dirty="0"/>
              <a:t> develops in zones of increased organic carbon delivery. Metazoan body fossils recovery is shown by the red stars. Evidence for phototrophic GSB (green ovals) in mid-shelf settings corroborates geochemical and palaeontological redox indicators.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81B1884-36C7-4CBC-B7A4-4939A1C37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062" y="1249110"/>
            <a:ext cx="8159876" cy="406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182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37</cp:revision>
  <dcterms:created xsi:type="dcterms:W3CDTF">2017-09-25T10:29:42Z</dcterms:created>
  <dcterms:modified xsi:type="dcterms:W3CDTF">2018-02-27T20:01:39Z</dcterms:modified>
</cp:coreProperties>
</file>