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9" d="100"/>
          <a:sy n="79" d="100"/>
        </p:scale>
        <p:origin x="5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3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reported β factors for isotopes of an element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vary with its Si-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normalised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diffusivity,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</a:t>
            </a:r>
            <a:r>
              <a:rPr lang="en-US" sz="1200" i="1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</a:t>
            </a:r>
            <a:r>
              <a:rPr lang="en-US" sz="1200" i="0" kern="1200" baseline="-25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Data point in red is for rhyolitic melt containing 6 wt. % H</a:t>
            </a:r>
            <a:r>
              <a:rPr lang="en-US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at 810 ºC. Silicon is an extremely slow diffuser in rhyolite while Li is extremely fast. This suggests diffusion of Li may be decoupled from the melt network and exhibit a greater mass discrimination. Figure after Watkins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al.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(2017).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9959" y="349564"/>
            <a:ext cx="368406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Holycross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Diffusive fractionation of Li isotopes in wet, highly silicic melts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Holycross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6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39-42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807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7" y="6260109"/>
            <a:ext cx="3881411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27765" y="4663446"/>
            <a:ext cx="329626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3</a:t>
            </a:r>
            <a:r>
              <a:rPr lang="en-US" sz="1100" dirty="0"/>
              <a:t> The reported β factors for isotopes of an element </a:t>
            </a:r>
            <a:r>
              <a:rPr lang="en-US" sz="1100" i="1" dirty="0"/>
              <a:t>i</a:t>
            </a:r>
            <a:r>
              <a:rPr lang="en-US" sz="1100" dirty="0"/>
              <a:t> vary with its Si-</a:t>
            </a:r>
            <a:r>
              <a:rPr lang="en-US" sz="1100" dirty="0" err="1"/>
              <a:t>normalised</a:t>
            </a:r>
            <a:r>
              <a:rPr lang="en-US" sz="1100" dirty="0"/>
              <a:t> diffusivity, </a:t>
            </a:r>
            <a:r>
              <a:rPr lang="en-US" sz="1100" i="1" dirty="0"/>
              <a:t>D</a:t>
            </a:r>
            <a:r>
              <a:rPr lang="en-US" sz="1100" i="1" baseline="-25000" dirty="0"/>
              <a:t>i</a:t>
            </a:r>
            <a:r>
              <a:rPr lang="en-US" sz="1100" i="1" dirty="0"/>
              <a:t>/</a:t>
            </a:r>
            <a:r>
              <a:rPr lang="en-US" sz="1100" i="1" dirty="0" err="1"/>
              <a:t>D</a:t>
            </a:r>
            <a:r>
              <a:rPr lang="en-US" sz="1100" baseline="-25000" dirty="0" err="1"/>
              <a:t>Si</a:t>
            </a:r>
            <a:r>
              <a:rPr lang="en-US" sz="1100" dirty="0"/>
              <a:t>. Data point in red is for rhyolitic melt containing 6 wt. % H</a:t>
            </a:r>
            <a:r>
              <a:rPr lang="en-US" sz="1100" baseline="-25000" dirty="0"/>
              <a:t>2</a:t>
            </a:r>
            <a:r>
              <a:rPr lang="en-US" sz="1100" dirty="0"/>
              <a:t>O at 810 ºC. Silicon is an extremely slow diffuser in rhyolite while Li is extremely fast. This suggests diffusion of Li may be decoupled from the melt network and exhibit a greater mass discrimination. Figure after Watkins </a:t>
            </a:r>
            <a:r>
              <a:rPr lang="en-US" sz="1100" i="1" dirty="0"/>
              <a:t>et al.</a:t>
            </a:r>
            <a:r>
              <a:rPr lang="en-US" sz="1100" dirty="0"/>
              <a:t> (2017).</a:t>
            </a:r>
            <a:endParaRPr lang="en-GB" sz="1100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7AF0EF66-65E2-44CB-BE35-7FF5AFB9ED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619" y="1012825"/>
            <a:ext cx="6485096" cy="528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225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39</cp:revision>
  <dcterms:created xsi:type="dcterms:W3CDTF">2017-09-25T10:29:42Z</dcterms:created>
  <dcterms:modified xsi:type="dcterms:W3CDTF">2018-03-04T18:16:03Z</dcterms:modified>
</cp:coreProperties>
</file>