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3 (a–e)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BSE images of BIF laminae illustrating the lateral change from porous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hematite microbands with irregular boundaries.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(a–c)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porosity is (partly) filled with hematite particles encapsulating quartz grains.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(d–e)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Hematite forms more larger crystals inside these particle agglomerations, as evident by core/mantle structures resulting in new microbands of hematite. C: core, H</a:t>
            </a:r>
            <a:r>
              <a:rPr lang="en-GB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hematite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M: mantle, IC: iron oxide colloids/particles, Q: quartz, V: void.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208" y="349564"/>
            <a:ext cx="350181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Egglseder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GB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Colloidal origin of microbands in banded iron formations</a:t>
            </a:r>
            <a:endParaRPr lang="en-US" alt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Egglseder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6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en-US" altLang="en-US" sz="1200" b="1" dirty="0">
                <a:latin typeface="Arial" panose="020B0604020202020204" pitchFamily="34" charset="0"/>
              </a:rPr>
              <a:t>43-49</a:t>
            </a:r>
            <a:r>
              <a:rPr lang="fr-F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808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7" y="6260109"/>
            <a:ext cx="3881411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 4.0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90182" y="4598116"/>
            <a:ext cx="350181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3 (a–e)</a:t>
            </a:r>
            <a:r>
              <a:rPr lang="en-GB" sz="1100" dirty="0"/>
              <a:t> BSE images of BIF laminae illustrating the lateral change from porous </a:t>
            </a:r>
            <a:r>
              <a:rPr lang="en-GB" sz="1100" dirty="0" err="1"/>
              <a:t>chert</a:t>
            </a:r>
            <a:r>
              <a:rPr lang="en-GB" sz="1100" dirty="0"/>
              <a:t> </a:t>
            </a:r>
            <a:r>
              <a:rPr lang="en-GB" sz="1100"/>
              <a:t>to hematite </a:t>
            </a:r>
            <a:r>
              <a:rPr lang="en-GB" sz="1100" dirty="0"/>
              <a:t>microbands with irregular boundaries. </a:t>
            </a:r>
            <a:r>
              <a:rPr lang="en-GB" sz="1100" b="1" dirty="0"/>
              <a:t>(a–c)</a:t>
            </a:r>
            <a:r>
              <a:rPr lang="en-GB" sz="1100" dirty="0"/>
              <a:t> The porosity is (partly) filled with hematite particles encapsulating quartz grains. </a:t>
            </a:r>
            <a:r>
              <a:rPr lang="en-GB" sz="1100" b="1" dirty="0"/>
              <a:t>(d–e)</a:t>
            </a:r>
            <a:r>
              <a:rPr lang="en-GB" sz="1100" dirty="0"/>
              <a:t> Hematite forms more larger crystals inside these particle agglomerations, as evident by core/mantle structures resulting in new microbands of hematite. C: core, H: hematite, M: mantle, IC: iron oxide colloids/particles, Q: quartz, V: void.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D7852CE-DE52-4B2C-B92E-4AC25C3BB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506" y="596106"/>
            <a:ext cx="5402376" cy="555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262</Words>
  <Application>Microsoft Office PowerPoint</Application>
  <PresentationFormat>Grand écran</PresentationFormat>
  <Paragraphs>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msgothic</vt:lpstr>
      <vt:lpstr>Wingdings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41</cp:revision>
  <dcterms:created xsi:type="dcterms:W3CDTF">2017-09-25T10:29:42Z</dcterms:created>
  <dcterms:modified xsi:type="dcterms:W3CDTF">2018-03-19T15:50:41Z</dcterms:modified>
</cp:coreProperties>
</file>