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Sample map (after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Prave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al.,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2009).  A, Port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Askaig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B,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Balmore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C, Cullion; D, Fordyce; E,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Easdale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F, Meikle Fergie Burn; G,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Glenbuchat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H,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Strachur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J, Jura Forest; K,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Kerrera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L,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Bellanamore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M,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Muckross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O,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Orchy; OA, Mull of Oa; P,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Portsoy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R,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Croaghan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Hill; S, Glen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T,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Kiltyfannad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Glencolumbkille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V,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Garvellachs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Y,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Aberfeldy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-Foss.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Parnell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Geochemistry and metallogeny of Neoproterozoic pyrite in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anoxic sediments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Parnell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5940" y="5586094"/>
            <a:ext cx="103601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b="1" dirty="0"/>
              <a:t>Figure 1</a:t>
            </a:r>
            <a:r>
              <a:rPr lang="en-GB" sz="1100" dirty="0"/>
              <a:t> Sample map (after </a:t>
            </a:r>
            <a:r>
              <a:rPr lang="en-GB" sz="1100" dirty="0" err="1"/>
              <a:t>Prave</a:t>
            </a:r>
            <a:r>
              <a:rPr lang="en-GB" sz="1100" dirty="0"/>
              <a:t> </a:t>
            </a:r>
            <a:r>
              <a:rPr lang="en-GB" sz="1100" i="1" dirty="0"/>
              <a:t>et al.,</a:t>
            </a:r>
            <a:r>
              <a:rPr lang="en-GB" sz="1100" dirty="0"/>
              <a:t> 2009).  A, Port </a:t>
            </a:r>
            <a:r>
              <a:rPr lang="en-GB" sz="1100" dirty="0" err="1"/>
              <a:t>Askaig</a:t>
            </a:r>
            <a:r>
              <a:rPr lang="en-GB" sz="1100" dirty="0"/>
              <a:t>; B, </a:t>
            </a:r>
            <a:r>
              <a:rPr lang="en-GB" sz="1100" dirty="0" err="1"/>
              <a:t>Balmore</a:t>
            </a:r>
            <a:r>
              <a:rPr lang="en-GB" sz="1100" dirty="0"/>
              <a:t>; C, Cullion; D, Fordyce; E, </a:t>
            </a:r>
            <a:r>
              <a:rPr lang="en-GB" sz="1100" dirty="0" err="1"/>
              <a:t>Easdale</a:t>
            </a:r>
            <a:r>
              <a:rPr lang="en-GB" sz="1100" dirty="0"/>
              <a:t>; F, Meikle Fergie Burn; G, </a:t>
            </a:r>
            <a:r>
              <a:rPr lang="en-GB" sz="1100" dirty="0" err="1"/>
              <a:t>Glenbuchat</a:t>
            </a:r>
            <a:r>
              <a:rPr lang="en-GB" sz="1100" dirty="0"/>
              <a:t>; H, </a:t>
            </a:r>
            <a:r>
              <a:rPr lang="en-GB" sz="1100" dirty="0" err="1"/>
              <a:t>Strachur</a:t>
            </a:r>
            <a:r>
              <a:rPr lang="en-GB" sz="1100" dirty="0"/>
              <a:t>;  J, Jura Forest; K, </a:t>
            </a:r>
            <a:r>
              <a:rPr lang="en-GB" sz="1100" dirty="0" err="1"/>
              <a:t>Kerrera</a:t>
            </a:r>
            <a:r>
              <a:rPr lang="en-GB" sz="1100" dirty="0"/>
              <a:t>; L, </a:t>
            </a:r>
            <a:r>
              <a:rPr lang="en-GB" sz="1100" dirty="0" err="1"/>
              <a:t>Bellanamore</a:t>
            </a:r>
            <a:r>
              <a:rPr lang="en-GB" sz="1100" dirty="0"/>
              <a:t>; M, </a:t>
            </a:r>
            <a:r>
              <a:rPr lang="en-GB" sz="1100" dirty="0" err="1"/>
              <a:t>Muckross</a:t>
            </a:r>
            <a:r>
              <a:rPr lang="en-GB" sz="1100" dirty="0"/>
              <a:t>; O, </a:t>
            </a:r>
            <a:r>
              <a:rPr lang="en-GB" sz="1100" dirty="0" err="1"/>
              <a:t>Strath</a:t>
            </a:r>
            <a:r>
              <a:rPr lang="en-GB" sz="1100" dirty="0"/>
              <a:t> Orchy; OA, Mull of Oa; P, </a:t>
            </a:r>
            <a:r>
              <a:rPr lang="en-GB" sz="1100" dirty="0" err="1"/>
              <a:t>Portsoy</a:t>
            </a:r>
            <a:r>
              <a:rPr lang="en-GB" sz="1100" dirty="0"/>
              <a:t>; R, </a:t>
            </a:r>
            <a:r>
              <a:rPr lang="en-GB" sz="1100" dirty="0" err="1"/>
              <a:t>Croaghan</a:t>
            </a:r>
            <a:r>
              <a:rPr lang="en-GB" sz="1100" dirty="0"/>
              <a:t> Hill; S, Glen </a:t>
            </a:r>
            <a:r>
              <a:rPr lang="en-GB" sz="1100" dirty="0" err="1"/>
              <a:t>Shee</a:t>
            </a:r>
            <a:r>
              <a:rPr lang="en-GB" sz="1100" dirty="0"/>
              <a:t>; T, </a:t>
            </a:r>
            <a:r>
              <a:rPr lang="en-GB" sz="1100" dirty="0" err="1"/>
              <a:t>Kiltyfannad</a:t>
            </a:r>
            <a:r>
              <a:rPr lang="en-GB" sz="1100" dirty="0"/>
              <a:t>/</a:t>
            </a:r>
            <a:r>
              <a:rPr lang="en-GB" sz="1100" dirty="0" err="1"/>
              <a:t>Glencolumbkille</a:t>
            </a:r>
            <a:r>
              <a:rPr lang="en-GB" sz="1100" dirty="0"/>
              <a:t>; V, </a:t>
            </a:r>
            <a:r>
              <a:rPr lang="en-GB" sz="1100" dirty="0" err="1"/>
              <a:t>Garvellachs</a:t>
            </a:r>
            <a:r>
              <a:rPr lang="en-GB" sz="1100" dirty="0"/>
              <a:t>; Y, </a:t>
            </a:r>
            <a:r>
              <a:rPr lang="en-GB" sz="1100" dirty="0" err="1"/>
              <a:t>Aberfeldy</a:t>
            </a:r>
            <a:r>
              <a:rPr lang="en-GB" sz="1100" dirty="0"/>
              <a:t>-Foss.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5CEEF21-381C-4F4A-A2FD-2B7CF8DD2E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90" y="1259827"/>
            <a:ext cx="9114020" cy="420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267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45</cp:revision>
  <dcterms:created xsi:type="dcterms:W3CDTF">2017-09-25T10:29:42Z</dcterms:created>
  <dcterms:modified xsi:type="dcterms:W3CDTF">2018-04-20T09:42:29Z</dcterms:modified>
</cp:coreProperties>
</file>