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Cross-plots of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Re/Mo ratio against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/Se ratio for whole rock samples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shales, showing a broad correlation. Both parameters increase with oxygenation of the environment. Samples below detection limit (0.001 ppm) for Re plotted at 50 % of limit.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 against Se/S for whole rock samples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shales.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Parnell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Geochemistry and metallogeny of Neoproterozoic pyrite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anoxic sediments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Parnell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15939" y="5479334"/>
            <a:ext cx="103601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Cross-plots of </a:t>
            </a:r>
            <a:r>
              <a:rPr lang="en-GB" sz="1100" b="1" dirty="0"/>
              <a:t>(a)</a:t>
            </a:r>
            <a:r>
              <a:rPr lang="en-GB" sz="1100" dirty="0"/>
              <a:t> Re/Mo ratio against </a:t>
            </a:r>
            <a:r>
              <a:rPr lang="en-GB" sz="1100" dirty="0" err="1"/>
              <a:t>Te</a:t>
            </a:r>
            <a:r>
              <a:rPr lang="en-GB" sz="1100" dirty="0"/>
              <a:t>/Se ratio for whole rock samples of </a:t>
            </a:r>
            <a:r>
              <a:rPr lang="en-GB" sz="1100" dirty="0" err="1"/>
              <a:t>diamictites</a:t>
            </a:r>
            <a:r>
              <a:rPr lang="en-GB" sz="1100" dirty="0"/>
              <a:t> and shales, showing a broad correlation. Both parameters increase with oxygenation of the environment. Samples below detection limit (0.001 ppm) for Re plotted at 50 % of limit. </a:t>
            </a:r>
            <a:r>
              <a:rPr lang="en-GB" sz="1100" b="1" dirty="0"/>
              <a:t>(b)</a:t>
            </a:r>
            <a:r>
              <a:rPr lang="en-GB" sz="1100" dirty="0"/>
              <a:t> </a:t>
            </a:r>
            <a:r>
              <a:rPr lang="en-GB" sz="1100" dirty="0" err="1"/>
              <a:t>Te</a:t>
            </a:r>
            <a:r>
              <a:rPr lang="en-GB" sz="1100" dirty="0"/>
              <a:t>/S against Se/S for whole rock samples of </a:t>
            </a:r>
            <a:r>
              <a:rPr lang="en-GB" sz="1100" dirty="0" err="1"/>
              <a:t>diamictites</a:t>
            </a:r>
            <a:r>
              <a:rPr lang="en-GB" sz="1100" dirty="0"/>
              <a:t> and shales.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5738E46-BA4E-4ADC-9DB8-F5579C50B4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75" y="1226003"/>
            <a:ext cx="10897849" cy="39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211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45</cp:revision>
  <dcterms:created xsi:type="dcterms:W3CDTF">2017-09-25T10:29:42Z</dcterms:created>
  <dcterms:modified xsi:type="dcterms:W3CDTF">2018-04-20T09:38:00Z</dcterms:modified>
</cp:coreProperties>
</file>