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14:m>
                  <m:oMath xmlns:m="http://schemas.openxmlformats.org/officeDocument/2006/math">
                    <m:r>
                      <a:rPr lang="en-GB" sz="1200" i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2</m:t>
                    </m:r>
                    <m:r>
                      <a:rPr lang="en-GB" sz="1200" i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𝜋</m:t>
                    </m:r>
                    <m:r>
                      <a:rPr lang="en-GB" sz="1200" i="1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m:t>/</m:t>
                    </m:r>
                    <m:sSub>
                      <m:sSubPr>
                        <m:ctrlPr>
                          <a:rPr lang="en-GB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GB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𝑞</m:t>
                        </m:r>
                      </m:e>
                      <m:sub>
                        <m:r>
                          <a:rPr lang="en-GB" sz="1200" i="1" kern="120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m:t>𝐹𝑆𝐷𝑃</m:t>
                        </m:r>
                      </m:sub>
                    </m:sSub>
                  </m:oMath>
                </a14:m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Hudspeth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of molten CaCO</a:t>
            </a:r>
            <a:r>
              <a:rPr lang="en-GB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pressure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 err="1">
                <a:latin typeface="Arial" panose="020B0604020202020204" pitchFamily="34" charset="0"/>
              </a:rPr>
              <a:t>Hudspeth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17-21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5D4F318-9649-4DF1-9E5F-E27D37E6A5EB}"/>
                  </a:ext>
                </a:extLst>
              </p:cNvPr>
              <p:cNvSpPr/>
              <p:nvPr/>
            </p:nvSpPr>
            <p:spPr>
              <a:xfrm>
                <a:off x="8710088" y="3987488"/>
                <a:ext cx="3209809" cy="1954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1100" b="1" dirty="0"/>
                  <a:t>Figure 1 (a)</a:t>
                </a:r>
                <a:r>
                  <a:rPr lang="en-US" sz="1100" dirty="0"/>
                  <a:t> Structure factors, </a:t>
                </a:r>
                <a:r>
                  <a:rPr lang="en-GB" sz="1100" i="1" dirty="0"/>
                  <a:t>S(q)</a:t>
                </a:r>
                <a:r>
                  <a:rPr lang="nl-NL" sz="1100" dirty="0"/>
                  <a:t>, of </a:t>
                </a:r>
                <a:r>
                  <a:rPr lang="nl-NL" sz="1100" dirty="0" err="1"/>
                  <a:t>molten</a:t>
                </a:r>
                <a:r>
                  <a:rPr lang="nl-NL" sz="1100" dirty="0"/>
                  <a:t> </a:t>
                </a:r>
                <a:r>
                  <a:rPr lang="nl-NL" sz="1100" dirty="0" err="1"/>
                  <a:t>CaCO</a:t>
                </a:r>
                <a:r>
                  <a:rPr lang="en-GB" sz="1100" baseline="-25000" dirty="0"/>
                  <a:t>3</a:t>
                </a:r>
                <a:r>
                  <a:rPr lang="en-US" sz="1100" dirty="0"/>
                  <a:t>; curves are stacked to see better the evolution with increased </a:t>
                </a:r>
                <a:r>
                  <a:rPr lang="en-US" sz="1100" i="1" dirty="0"/>
                  <a:t>P</a:t>
                </a:r>
                <a:r>
                  <a:rPr lang="en-US" sz="1100" dirty="0"/>
                  <a:t>-</a:t>
                </a:r>
                <a:r>
                  <a:rPr lang="en-US" sz="1100" i="1" dirty="0"/>
                  <a:t>T</a:t>
                </a:r>
                <a:r>
                  <a:rPr lang="en-US" sz="1100" dirty="0"/>
                  <a:t> conditions (given on the right panel); the main change affecting </a:t>
                </a:r>
                <a:r>
                  <a:rPr lang="en-GB" sz="1100" i="1" dirty="0"/>
                  <a:t>S(q)</a:t>
                </a:r>
                <a:r>
                  <a:rPr lang="en-US" sz="1100" dirty="0"/>
                  <a:t> (Fig. 1a) is the shift of the first sharp diffraction peak (FSDP) towards higher reciprocal distances, up to 2.28 </a:t>
                </a:r>
                <a:r>
                  <a:rPr lang="da-DK" sz="1100" dirty="0"/>
                  <a:t>Å</a:t>
                </a:r>
                <a:r>
                  <a:rPr lang="fr-FR" sz="1100" baseline="30000" dirty="0"/>
                  <a:t>-</a:t>
                </a:r>
                <a:r>
                  <a:rPr lang="en-GB" sz="1100" baseline="30000" dirty="0"/>
                  <a:t>1</a:t>
                </a:r>
                <a:r>
                  <a:rPr lang="en-US" sz="1100" dirty="0"/>
                  <a:t> at 8.7 </a:t>
                </a:r>
                <a:r>
                  <a:rPr lang="en-US" sz="1100" dirty="0" err="1"/>
                  <a:t>GPa</a:t>
                </a:r>
                <a:r>
                  <a:rPr lang="en-US" sz="1100" dirty="0"/>
                  <a:t> which corresponds in the real space to a characteristic mid-range order distance,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𝐹𝑆𝐷𝑃</m:t>
                        </m:r>
                      </m:sub>
                    </m:sSub>
                  </m:oMath>
                </a14:m>
                <a:r>
                  <a:rPr lang="en-GB" sz="1100" dirty="0"/>
                  <a:t>, </a:t>
                </a:r>
                <a:r>
                  <a:rPr lang="en-US" sz="1100" dirty="0"/>
                  <a:t>of 2.76 </a:t>
                </a:r>
                <a:r>
                  <a:rPr lang="da-DK" sz="1100" dirty="0"/>
                  <a:t>Å</a:t>
                </a:r>
                <a:r>
                  <a:rPr lang="en-GB" sz="1100" dirty="0"/>
                  <a:t>. </a:t>
                </a:r>
                <a:r>
                  <a:rPr lang="en-GB" sz="1100" b="1" dirty="0"/>
                  <a:t>(b)</a:t>
                </a:r>
                <a:r>
                  <a:rPr lang="en-US" sz="1100" dirty="0"/>
                  <a:t> Corresponding radial distribution functions (plain curves), </a:t>
                </a:r>
                <a:r>
                  <a:rPr lang="en-GB" sz="1100" i="1" dirty="0"/>
                  <a:t>g(r)</a:t>
                </a:r>
                <a:r>
                  <a:rPr lang="en-GB" sz="1100" dirty="0"/>
                  <a:t>, </a:t>
                </a:r>
                <a:r>
                  <a:rPr lang="en-US" sz="1100" dirty="0"/>
                  <a:t>compared to MD simulations (dashed curve; </a:t>
                </a:r>
                <a:r>
                  <a:rPr lang="en-US" sz="1100" dirty="0" err="1"/>
                  <a:t>Vuilleumier</a:t>
                </a:r>
                <a:r>
                  <a:rPr lang="en-US" sz="1100" dirty="0"/>
                  <a:t> </a:t>
                </a:r>
                <a:r>
                  <a:rPr lang="en-US" sz="1100" i="1" dirty="0"/>
                  <a:t>et al</a:t>
                </a:r>
                <a:r>
                  <a:rPr lang="en-US" sz="1100" dirty="0"/>
                  <a:t>., 2014).</a:t>
                </a:r>
                <a:endParaRPr lang="en-GB" sz="11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5D4F318-9649-4DF1-9E5F-E27D37E6A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088" y="3987488"/>
                <a:ext cx="3209809" cy="1954381"/>
              </a:xfrm>
              <a:prstGeom prst="rect">
                <a:avLst/>
              </a:prstGeom>
              <a:blipFill>
                <a:blip r:embed="rId4"/>
                <a:stretch>
                  <a:fillRect t="-312" r="-190" b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2AE8DE85-0D09-4D9E-BEBB-0ACAC312B9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202033"/>
            <a:ext cx="7180288" cy="494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311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Cambria Math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47</cp:revision>
  <dcterms:created xsi:type="dcterms:W3CDTF">2017-09-25T10:29:42Z</dcterms:created>
  <dcterms:modified xsi:type="dcterms:W3CDTF">2018-04-24T11:37:32Z</dcterms:modified>
</cp:coreProperties>
</file>