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Comparison of ∑PCBs concentrations in the Mariana Trench sediments with other worldwide marine surface water sediments. Figures in brackets indicate water depth.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6393" y="179388"/>
            <a:ext cx="3667634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Dasgupta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Toxic anthropogenic pollutants reach the deepest ocean on Earth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Dasgupta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22-26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2370300" y="5829222"/>
            <a:ext cx="818480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4</a:t>
            </a:r>
            <a:r>
              <a:rPr lang="en-GB" sz="1100" dirty="0"/>
              <a:t> Comparison of ∑PCBs concentrations in the Mariana Trench sediments with other worldwide marine surface water sediments. Figures in brackets indicate water depth.</a:t>
            </a:r>
          </a:p>
        </p:txBody>
      </p:sp>
      <p:pic>
        <p:nvPicPr>
          <p:cNvPr id="14" name="Image 13" descr="Dasgupta et al. (2018)&#10;Figure 4">
            <a:extLst>
              <a:ext uri="{FF2B5EF4-FFF2-40B4-BE49-F238E27FC236}">
                <a16:creationId xmlns:a16="http://schemas.microsoft.com/office/drawing/2014/main" id="{404FA5DE-0B0E-4F08-838B-22B955851F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275" y="1028647"/>
            <a:ext cx="7719935" cy="464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113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51</cp:revision>
  <dcterms:created xsi:type="dcterms:W3CDTF">2017-09-25T10:29:42Z</dcterms:created>
  <dcterms:modified xsi:type="dcterms:W3CDTF">2018-05-09T13:53:53Z</dcterms:modified>
</cp:coreProperties>
</file>