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2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δ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sym typeface="Symbol" panose="05050102010706020507" pitchFamily="18" charset="2"/>
                  </a:rPr>
                  <a:t></a:t>
                </a:r>
                <a:r>
                  <a:rPr lang="en-US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18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 – Δ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sym typeface="Symbol" panose="05050102010706020507" pitchFamily="18" charset="2"/>
                  </a:rPr>
                  <a:t></a:t>
                </a:r>
                <a:r>
                  <a:rPr lang="en-US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17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 values of meteoric waters. Waters can be divided into three segments: extreme low values with a λ of 0.5309 (Vostok ice core – pale blue symbols); light waters with δ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sym typeface="Symbol" panose="05050102010706020507" pitchFamily="18" charset="2"/>
                  </a:rPr>
                  <a:t></a:t>
                </a:r>
                <a:r>
                  <a:rPr lang="en-US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18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 values between -60 and -30 ‰ from high latitudes and a λ of 0.528; and heavier waters (&gt;-20 ‰) with a best fit λ of 0.5263. 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(a)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Structure factors,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of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molten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CaCO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; curves are stacked to see better the evolution with increased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conditions (given on the right panel); the main change affecting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(Fig. 1a) is the shift of the first sharp diffraction peak (FSDP) towards higher reciprocal distances, up to 2.28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fr-FR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at 8.7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GPa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which corresponds in the real space to a characteristic mid-range order distance, </a:t>
                </a:r>
                <a:r>
                  <a:rPr lang="en-GB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2𝜋/𝑞_𝐹𝑆𝐷𝑃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2.76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(b)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Corresponding radial distribution functions (plain curves),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g(r)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compared to MD simulations (dashed curve;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Vuilleumier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2014).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31/05/2018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9757" y="179388"/>
            <a:ext cx="4034270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Sharp </a:t>
            </a:r>
            <a:r>
              <a:rPr lang="de-AT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de-AT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Mass-dependent triple oxygen isotope variations in terrestrial materials </a:t>
            </a:r>
            <a:endParaRPr lang="en-US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Sharp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8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i="1" dirty="0">
                <a:latin typeface="Arial" panose="020B0604020202020204" pitchFamily="34" charset="0"/>
              </a:rPr>
              <a:t>7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fr-FR" altLang="en-US" sz="1200" b="1">
                <a:latin typeface="Arial" panose="020B0604020202020204" pitchFamily="34" charset="0"/>
              </a:rPr>
              <a:t>27-31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815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8" y="6260109"/>
            <a:ext cx="320981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2018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BY-NC-ND 4.0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2740838" y="5618267"/>
            <a:ext cx="76782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Figure 2 </a:t>
            </a:r>
            <a:r>
              <a:rPr lang="en-US" sz="1100" dirty="0"/>
              <a:t>δ</a:t>
            </a:r>
            <a:r>
              <a:rPr lang="en-US" sz="1100" dirty="0">
                <a:sym typeface="Symbol" panose="05050102010706020507" pitchFamily="18" charset="2"/>
              </a:rPr>
              <a:t></a:t>
            </a:r>
            <a:r>
              <a:rPr lang="en-US" sz="1100" baseline="30000" dirty="0"/>
              <a:t>18</a:t>
            </a:r>
            <a:r>
              <a:rPr lang="en-US" sz="1100" dirty="0"/>
              <a:t>O – Δ</a:t>
            </a:r>
            <a:r>
              <a:rPr lang="en-US" sz="1100" dirty="0">
                <a:sym typeface="Symbol" panose="05050102010706020507" pitchFamily="18" charset="2"/>
              </a:rPr>
              <a:t></a:t>
            </a:r>
            <a:r>
              <a:rPr lang="en-US" sz="1100" baseline="30000" dirty="0"/>
              <a:t>17</a:t>
            </a:r>
            <a:r>
              <a:rPr lang="en-US" sz="1100" dirty="0"/>
              <a:t>O values of meteoric waters. Waters can be divided into three segments: extreme low values with a λ of 0.5309 (Vostok ice core – pale blue symbols); light waters with δ</a:t>
            </a:r>
            <a:r>
              <a:rPr lang="en-US" sz="1100" dirty="0">
                <a:sym typeface="Symbol" panose="05050102010706020507" pitchFamily="18" charset="2"/>
              </a:rPr>
              <a:t></a:t>
            </a:r>
            <a:r>
              <a:rPr lang="en-US" sz="1100" baseline="30000" dirty="0"/>
              <a:t>18</a:t>
            </a:r>
            <a:r>
              <a:rPr lang="en-US" sz="1100" dirty="0"/>
              <a:t>O values between -60 and -30 ‰ from high latitudes and a λ of 0.528; and heavier waters (&gt;-20 ‰) with a best fit λ of 0.5263. </a:t>
            </a:r>
            <a:endParaRPr lang="en-GB" sz="1100" dirty="0"/>
          </a:p>
          <a:p>
            <a:r>
              <a:rPr lang="en-GB" sz="1100" dirty="0"/>
              <a:t>.</a:t>
            </a:r>
          </a:p>
        </p:txBody>
      </p:sp>
      <p:pic>
        <p:nvPicPr>
          <p:cNvPr id="8" name="Image 7" descr="Une image contenant texte, carte&#10;&#10;Description générée avec un niveau de confiance très élevé">
            <a:extLst>
              <a:ext uri="{FF2B5EF4-FFF2-40B4-BE49-F238E27FC236}">
                <a16:creationId xmlns:a16="http://schemas.microsoft.com/office/drawing/2014/main" id="{22580343-878B-4361-BC7F-D716A2CDC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34" y="996556"/>
            <a:ext cx="8334531" cy="467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211</Words>
  <Application>Microsoft Office PowerPoint</Application>
  <PresentationFormat>Grand écran</PresentationFormat>
  <Paragraphs>10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msgothic</vt:lpstr>
      <vt:lpstr>Symbol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52</cp:revision>
  <dcterms:created xsi:type="dcterms:W3CDTF">2017-09-25T10:29:42Z</dcterms:created>
  <dcterms:modified xsi:type="dcterms:W3CDTF">2018-05-31T14:09:31Z</dcterms:modified>
</cp:coreProperties>
</file>