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µ</a:t>
                </a:r>
                <a:r>
                  <a:rPr lang="en-US" sz="1200" b="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142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Nd composition relative to JNdi-1 for terrestrial rock standards and rocks from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Isua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Supracrustal Belt.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Error bars for each sample indicate the internal errors (2 SE). The grey band for modern samples is the 2 SD external reproducibility (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Saji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b="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2016). The light purple band represents the weighted mean and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σ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uncertainty (MSWD = 0.9) of the </a:t>
                </a:r>
                <a:r>
                  <a:rPr lang="en-US" sz="1200" b="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Palaeoarchean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(~3.4 Ga) samples whereas the light blue band represents the weighted mean and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σ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uncertainty (MSWD = 0.5) of the Eoarchean (3.7-3.8 Ga) samples.</a:t>
                </a: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461" y="179388"/>
            <a:ext cx="426156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Saji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Hadean geodynamics inferred from time-varying 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Nd/</a:t>
            </a: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in the early Earth rock record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Saji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43-48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80" y="4957653"/>
            <a:ext cx="33316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US" sz="1100" dirty="0"/>
              <a:t>The µ</a:t>
            </a:r>
            <a:r>
              <a:rPr lang="en-US" sz="1100" baseline="30000" dirty="0"/>
              <a:t>142</a:t>
            </a:r>
            <a:r>
              <a:rPr lang="en-US" sz="1100" dirty="0"/>
              <a:t>Nd composition relative to JNdi-1 for terrestrial rock standards and rocks from </a:t>
            </a:r>
            <a:r>
              <a:rPr lang="en-US" sz="1100" dirty="0" err="1"/>
              <a:t>Isua</a:t>
            </a:r>
            <a:r>
              <a:rPr lang="en-US" sz="1100" dirty="0"/>
              <a:t> Supracrustal Belt.</a:t>
            </a:r>
            <a:r>
              <a:rPr lang="en-US" sz="1100" b="1" dirty="0"/>
              <a:t> </a:t>
            </a:r>
            <a:r>
              <a:rPr lang="en-US" sz="1100" dirty="0"/>
              <a:t>Error bars for each sample indicate the internal errors (2 SE). The grey band for modern samples is the 2 SD external reproducibility (</a:t>
            </a:r>
            <a:r>
              <a:rPr lang="en-US" sz="1100" dirty="0" err="1"/>
              <a:t>Saji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., 2016). The light purple band represents the …</a:t>
            </a:r>
            <a:endParaRPr lang="en-US" sz="1100" b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8436B57-A97F-49EA-ABF0-5B4FF319F2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968" y="845344"/>
            <a:ext cx="6507354" cy="541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223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55</cp:revision>
  <dcterms:created xsi:type="dcterms:W3CDTF">2017-09-25T10:29:42Z</dcterms:created>
  <dcterms:modified xsi:type="dcterms:W3CDTF">2018-08-28T12:48:53Z</dcterms:modified>
</cp:coreProperties>
</file>