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NZ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 Figure 3</a:t>
                </a:r>
                <a:r>
                  <a:rPr lang="en-NZ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Conceptual diagram illustrating the influence of Cu ligands on the incorporation of Cu in speleothems.  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2279" y="179388"/>
            <a:ext cx="4231748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Hartland and </a:t>
            </a:r>
            <a:r>
              <a:rPr lang="de-AT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Zitoun</a:t>
            </a:r>
            <a:endParaRPr lang="de-AT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Transition metal availability to speleothems controlled by organic binding ligands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Hartland and Zitoun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8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22-25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824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711920" y="5033248"/>
            <a:ext cx="276729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1100" b="1" dirty="0"/>
              <a:t>Figure 3</a:t>
            </a:r>
            <a:r>
              <a:rPr lang="en-NZ" sz="1100" dirty="0"/>
              <a:t> Conceptual diagram illustrating the influence of Cu ligands on the incorporation of Cu in speleothems.  </a:t>
            </a:r>
            <a:endParaRPr lang="en-GB" sz="11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DD846D8-6FA2-4AFB-95F2-6CC7629F91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362" y="1012825"/>
            <a:ext cx="6349931" cy="4917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76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66</cp:revision>
  <dcterms:created xsi:type="dcterms:W3CDTF">2017-09-25T10:29:42Z</dcterms:created>
  <dcterms:modified xsi:type="dcterms:W3CDTF">2018-09-23T08:12:36Z</dcterms:modified>
</cp:coreProperties>
</file>