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Log-log plot of I/Cl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Br/Cl (mol/mol) for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Nyurbinskaya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diamonds. Seawater, average mantle, marine pore fluids, altered oceanic crust fluids (AOC) and Canadian diamonds are shown for reference (Johnson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2000;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Muramatsu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2007 and references therein; Kendrick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2012;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Chavrit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2016).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Nyurbinskaya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diamonds range from mantle values towards enriched Br/Cl, similar to AOC and Canadian diamonds suggesting there has been an input of Br-rich fluids to the Siberian lithosphere. Uncertainties are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fr-F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σ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when shown and are often smaller than symbol size.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Broadley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Plume-lithosphere interaction, and the formation of fibrous diamonds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Broadley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26-30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32017" y="4259525"/>
            <a:ext cx="276729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Log-log plot of I/Cl </a:t>
            </a:r>
            <a:r>
              <a:rPr lang="en-GB" sz="1100" i="1" dirty="0"/>
              <a:t>vs.</a:t>
            </a:r>
            <a:r>
              <a:rPr lang="en-GB" sz="1100" dirty="0"/>
              <a:t> Br/Cl (mol/mol) for the </a:t>
            </a:r>
            <a:r>
              <a:rPr lang="en-GB" sz="1100" dirty="0" err="1"/>
              <a:t>Nyurbinskaya</a:t>
            </a:r>
            <a:r>
              <a:rPr lang="en-GB" sz="1100" dirty="0"/>
              <a:t> diamonds. Seawater, average mantle, marine pore fluids, altered oceanic crust fluids (AOC) and Canadian diamonds are shown for reference (Johnson </a:t>
            </a:r>
            <a:r>
              <a:rPr lang="en-GB" sz="1100" i="1" dirty="0"/>
              <a:t>et al</a:t>
            </a:r>
            <a:r>
              <a:rPr lang="en-GB" sz="1100" dirty="0"/>
              <a:t>., 2000; </a:t>
            </a:r>
            <a:r>
              <a:rPr lang="en-GB" sz="1100" dirty="0" err="1"/>
              <a:t>Muramatsu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2007 and references therein; Kendrick </a:t>
            </a:r>
            <a:r>
              <a:rPr lang="en-GB" sz="1100" i="1" dirty="0"/>
              <a:t>et al</a:t>
            </a:r>
            <a:r>
              <a:rPr lang="en-GB" sz="1100" dirty="0"/>
              <a:t>., 2012; </a:t>
            </a:r>
            <a:r>
              <a:rPr lang="en-GB" sz="1100" dirty="0" err="1"/>
              <a:t>Chavrit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2016). </a:t>
            </a:r>
            <a:r>
              <a:rPr lang="en-GB" sz="1100" dirty="0" err="1"/>
              <a:t>Nyurbinskaya</a:t>
            </a:r>
            <a:r>
              <a:rPr lang="en-GB" sz="1100" dirty="0"/>
              <a:t> diamonds…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09E930-AA6E-4D1B-B945-66358EBB48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746638"/>
            <a:ext cx="6136306" cy="556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256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66</cp:revision>
  <dcterms:created xsi:type="dcterms:W3CDTF">2017-09-25T10:29:42Z</dcterms:created>
  <dcterms:modified xsi:type="dcterms:W3CDTF">2018-09-23T08:30:13Z</dcterms:modified>
</cp:coreProperties>
</file>