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vs.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concentrations from crushing and laser heating (open symbols)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Nyurbinskaya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diamonds.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from the cubic diamonds are higher than the cloudy and coated diamonds and plot above MORB values suggesting the diamond-hosted inclusions contain a mixture of lithospheric and deep mantle volatiles. Uncertainties shown are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fr-FR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and for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He concentrations are smaller than symbol size.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2279" y="179388"/>
            <a:ext cx="423174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Broadley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Plume-lithosphere interaction, and the formation of fibrous diamonds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Broadley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26-30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42063" y="4540878"/>
            <a:ext cx="276729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1100" b="1" dirty="0"/>
              <a:t>Figure 2</a:t>
            </a:r>
            <a:r>
              <a:rPr lang="en-GB" sz="1100" dirty="0"/>
              <a:t>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</a:t>
            </a:r>
            <a:r>
              <a:rPr lang="en-GB" sz="1100" i="1" dirty="0"/>
              <a:t>vs.</a:t>
            </a:r>
            <a:r>
              <a:rPr lang="en-GB" sz="1100" dirty="0"/>
              <a:t> </a:t>
            </a:r>
            <a:r>
              <a:rPr lang="en-GB" sz="1100" baseline="30000" dirty="0"/>
              <a:t>4</a:t>
            </a:r>
            <a:r>
              <a:rPr lang="en-GB" sz="1100" dirty="0"/>
              <a:t>He concentrations from crushing and laser heating (open symbols) of </a:t>
            </a:r>
            <a:r>
              <a:rPr lang="en-GB" sz="1100" dirty="0" err="1"/>
              <a:t>Nyurbinskaya</a:t>
            </a:r>
            <a:r>
              <a:rPr lang="en-GB" sz="1100" dirty="0"/>
              <a:t> diamonds. </a:t>
            </a:r>
            <a:r>
              <a:rPr lang="en-GB" sz="1100" baseline="30000" dirty="0"/>
              <a:t>3</a:t>
            </a:r>
            <a:r>
              <a:rPr lang="en-GB" sz="1100" dirty="0"/>
              <a:t>He/</a:t>
            </a:r>
            <a:r>
              <a:rPr lang="en-GB" sz="1100" baseline="30000" dirty="0"/>
              <a:t>4</a:t>
            </a:r>
            <a:r>
              <a:rPr lang="en-GB" sz="1100" dirty="0"/>
              <a:t>He from the cubic diamonds are higher than the cloudy and coated diamonds and plot above MORB values suggesting the diamond-hosted inclusions contain a mixture of lithospheric…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94CCB1-37B7-4040-972F-855612CF5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320" y="1148138"/>
            <a:ext cx="6142426" cy="480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68</cp:revision>
  <dcterms:created xsi:type="dcterms:W3CDTF">2017-09-25T10:29:42Z</dcterms:created>
  <dcterms:modified xsi:type="dcterms:W3CDTF">2019-03-13T09:06:06Z</dcterms:modified>
</cp:coreProperties>
</file>