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2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The change of δ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49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Ti values with time for the komatiite and MORB samples. The average δ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49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Ti values for the depleted and primitive groups are indicated. Also shown are the average of 12 chondrite groups with 2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sd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uncertainty from Deng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(2018) and the continental crust value inferred from shale data from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Greber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(2017b).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9875" y="179388"/>
            <a:ext cx="4214151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Bridging the depleted MORB mantle and the continental crust using titanium isotopes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Deng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9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11-15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831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814218" y="2705725"/>
            <a:ext cx="29743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1100" b="1" dirty="0"/>
              <a:t>Figure 2</a:t>
            </a:r>
            <a:r>
              <a:rPr lang="en-US" sz="1100" dirty="0"/>
              <a:t> The change of δ</a:t>
            </a:r>
            <a:r>
              <a:rPr lang="en-US" sz="1100" baseline="30000" dirty="0"/>
              <a:t>49</a:t>
            </a:r>
            <a:r>
              <a:rPr lang="en-US" sz="1100" dirty="0"/>
              <a:t>Ti values with time for the komatiite and MORB samples. The average δ</a:t>
            </a:r>
            <a:r>
              <a:rPr lang="en-US" sz="1100" baseline="30000" dirty="0"/>
              <a:t>49</a:t>
            </a:r>
            <a:r>
              <a:rPr lang="en-US" sz="1100" dirty="0"/>
              <a:t>Ti values for the depleted and primitive groups are indicated. Also shown are the average of 12 chondrite groups with 2 </a:t>
            </a:r>
            <a:r>
              <a:rPr lang="en-US" sz="1100" dirty="0" err="1"/>
              <a:t>sd</a:t>
            </a:r>
            <a:r>
              <a:rPr lang="en-US" sz="1100" dirty="0"/>
              <a:t> uncertainty from Deng </a:t>
            </a:r>
            <a:r>
              <a:rPr lang="en-US" sz="1100" i="1" dirty="0"/>
              <a:t>et al</a:t>
            </a:r>
            <a:r>
              <a:rPr lang="en-US" sz="1100" dirty="0"/>
              <a:t>. (2018) and the continental crust value inferred from shale data from </a:t>
            </a:r>
            <a:r>
              <a:rPr lang="en-US" sz="1100" dirty="0" err="1"/>
              <a:t>Greber</a:t>
            </a:r>
            <a:r>
              <a:rPr lang="en-US" sz="1100" dirty="0"/>
              <a:t> </a:t>
            </a:r>
            <a:r>
              <a:rPr lang="en-US" sz="1100" i="1" dirty="0"/>
              <a:t>et al</a:t>
            </a:r>
            <a:r>
              <a:rPr lang="en-US" sz="1100" dirty="0"/>
              <a:t>. (2017b).</a:t>
            </a:r>
            <a:endParaRPr lang="en-GB" sz="1100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59F396C0-B214-475D-83A8-355F595075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271" y="1012825"/>
            <a:ext cx="6688213" cy="5247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196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68</cp:revision>
  <dcterms:created xsi:type="dcterms:W3CDTF">2017-09-25T10:29:42Z</dcterms:created>
  <dcterms:modified xsi:type="dcterms:W3CDTF">2018-12-04T11:18:17Z</dcterms:modified>
</cp:coreProperties>
</file>